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x="18288000" cy="10287000"/>
  <p:notesSz cx="6858000" cy="9144000"/>
  <p:embeddedFontLst>
    <p:embeddedFont>
      <p:font typeface="Canva Sans Bold" charset="1" panose="020B0803030501040103"/>
      <p:regular r:id="rId19"/>
    </p:embeddedFont>
    <p:embeddedFont>
      <p:font typeface="Canva Sans" charset="1" panose="020B0503030501040103"/>
      <p:regular r:id="rId20"/>
    </p:embeddedFont>
    <p:embeddedFont>
      <p:font typeface="Arimo" charset="1" panose="020B0604020202020204"/>
      <p:regular r:id="rId21"/>
    </p:embeddedFont>
    <p:embeddedFont>
      <p:font typeface="Helvetica World" charset="1" panose="020B0500040000020004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jpeg" Type="http://schemas.openxmlformats.org/officeDocument/2006/relationships/image"/><Relationship Id="rId11" Target="../media/image10.jpe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8.png" Type="http://schemas.openxmlformats.org/officeDocument/2006/relationships/image"/><Relationship Id="rId6" Target="../media/image4.png" Type="http://schemas.openxmlformats.org/officeDocument/2006/relationships/image"/><Relationship Id="rId7" Target="../media/image5.png" Type="http://schemas.openxmlformats.org/officeDocument/2006/relationships/image"/><Relationship Id="rId8" Target="../media/image6.png" Type="http://schemas.openxmlformats.org/officeDocument/2006/relationships/image"/><Relationship Id="rId9" Target="../media/image7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8.png" Type="http://schemas.openxmlformats.org/officeDocument/2006/relationships/image"/><Relationship Id="rId6" Target="../media/image4.png" Type="http://schemas.openxmlformats.org/officeDocument/2006/relationships/image"/><Relationship Id="rId7" Target="../media/image5.png" Type="http://schemas.openxmlformats.org/officeDocument/2006/relationships/image"/><Relationship Id="rId8" Target="../media/image6.png" Type="http://schemas.openxmlformats.org/officeDocument/2006/relationships/image"/><Relationship Id="rId9" Target="../media/image7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8.png" Type="http://schemas.openxmlformats.org/officeDocument/2006/relationships/image"/><Relationship Id="rId6" Target="../media/image4.png" Type="http://schemas.openxmlformats.org/officeDocument/2006/relationships/image"/><Relationship Id="rId7" Target="../media/image5.png" Type="http://schemas.openxmlformats.org/officeDocument/2006/relationships/image"/><Relationship Id="rId8" Target="../media/image6.png" Type="http://schemas.openxmlformats.org/officeDocument/2006/relationships/image"/><Relationship Id="rId9" Target="../media/image7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8.png" Type="http://schemas.openxmlformats.org/officeDocument/2006/relationships/image"/><Relationship Id="rId6" Target="../media/image4.png" Type="http://schemas.openxmlformats.org/officeDocument/2006/relationships/image"/><Relationship Id="rId7" Target="../media/image5.png" Type="http://schemas.openxmlformats.org/officeDocument/2006/relationships/image"/><Relationship Id="rId8" Target="../media/image6.png" Type="http://schemas.openxmlformats.org/officeDocument/2006/relationships/image"/><Relationship Id="rId9" Target="../media/image7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8.png" Type="http://schemas.openxmlformats.org/officeDocument/2006/relationships/image"/><Relationship Id="rId6" Target="../media/image4.png" Type="http://schemas.openxmlformats.org/officeDocument/2006/relationships/image"/><Relationship Id="rId7" Target="../media/image5.png" Type="http://schemas.openxmlformats.org/officeDocument/2006/relationships/image"/><Relationship Id="rId8" Target="../media/image6.png" Type="http://schemas.openxmlformats.org/officeDocument/2006/relationships/image"/><Relationship Id="rId9" Target="../media/image7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8.png" Type="http://schemas.openxmlformats.org/officeDocument/2006/relationships/image"/><Relationship Id="rId6" Target="../media/image4.png" Type="http://schemas.openxmlformats.org/officeDocument/2006/relationships/image"/><Relationship Id="rId7" Target="../media/image5.png" Type="http://schemas.openxmlformats.org/officeDocument/2006/relationships/image"/><Relationship Id="rId8" Target="../media/image6.png" Type="http://schemas.openxmlformats.org/officeDocument/2006/relationships/image"/><Relationship Id="rId9" Target="../media/image7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8.png" Type="http://schemas.openxmlformats.org/officeDocument/2006/relationships/image"/><Relationship Id="rId6" Target="../media/image4.png" Type="http://schemas.openxmlformats.org/officeDocument/2006/relationships/image"/><Relationship Id="rId7" Target="../media/image5.png" Type="http://schemas.openxmlformats.org/officeDocument/2006/relationships/image"/><Relationship Id="rId8" Target="../media/image6.png" Type="http://schemas.openxmlformats.org/officeDocument/2006/relationships/image"/><Relationship Id="rId9" Target="../media/image7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8.png" Type="http://schemas.openxmlformats.org/officeDocument/2006/relationships/image"/><Relationship Id="rId6" Target="../media/image4.png" Type="http://schemas.openxmlformats.org/officeDocument/2006/relationships/image"/><Relationship Id="rId7" Target="../media/image5.png" Type="http://schemas.openxmlformats.org/officeDocument/2006/relationships/image"/><Relationship Id="rId8" Target="../media/image6.png" Type="http://schemas.openxmlformats.org/officeDocument/2006/relationships/image"/><Relationship Id="rId9" Target="../media/image7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8.png" Type="http://schemas.openxmlformats.org/officeDocument/2006/relationships/image"/><Relationship Id="rId6" Target="../media/image4.png" Type="http://schemas.openxmlformats.org/officeDocument/2006/relationships/image"/><Relationship Id="rId7" Target="../media/image5.png" Type="http://schemas.openxmlformats.org/officeDocument/2006/relationships/image"/><Relationship Id="rId8" Target="../media/image6.png" Type="http://schemas.openxmlformats.org/officeDocument/2006/relationships/image"/><Relationship Id="rId9" Target="../media/image7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8.png" Type="http://schemas.openxmlformats.org/officeDocument/2006/relationships/image"/><Relationship Id="rId6" Target="../media/image4.png" Type="http://schemas.openxmlformats.org/officeDocument/2006/relationships/image"/><Relationship Id="rId7" Target="../media/image5.png" Type="http://schemas.openxmlformats.org/officeDocument/2006/relationships/image"/><Relationship Id="rId8" Target="../media/image6.png" Type="http://schemas.openxmlformats.org/officeDocument/2006/relationships/image"/><Relationship Id="rId9" Target="../media/image7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8.png" Type="http://schemas.openxmlformats.org/officeDocument/2006/relationships/image"/><Relationship Id="rId6" Target="../media/image4.png" Type="http://schemas.openxmlformats.org/officeDocument/2006/relationships/image"/><Relationship Id="rId7" Target="../media/image5.png" Type="http://schemas.openxmlformats.org/officeDocument/2006/relationships/image"/><Relationship Id="rId8" Target="../media/image6.png" Type="http://schemas.openxmlformats.org/officeDocument/2006/relationships/image"/><Relationship Id="rId9" Target="../media/image7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8.png" Type="http://schemas.openxmlformats.org/officeDocument/2006/relationships/image"/><Relationship Id="rId6" Target="../media/image4.png" Type="http://schemas.openxmlformats.org/officeDocument/2006/relationships/image"/><Relationship Id="rId7" Target="../media/image5.png" Type="http://schemas.openxmlformats.org/officeDocument/2006/relationships/image"/><Relationship Id="rId8" Target="../media/image6.png" Type="http://schemas.openxmlformats.org/officeDocument/2006/relationships/image"/><Relationship Id="rId9" Target="../media/image7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12802904" y="9019220"/>
            <a:ext cx="3465428" cy="3943588"/>
          </a:xfrm>
          <a:custGeom>
            <a:avLst/>
            <a:gdLst/>
            <a:ahLst/>
            <a:cxnLst/>
            <a:rect r="r" b="b" t="t" l="l"/>
            <a:pathLst>
              <a:path h="3943588" w="3465428">
                <a:moveTo>
                  <a:pt x="0" y="0"/>
                </a:moveTo>
                <a:lnTo>
                  <a:pt x="3465428" y="0"/>
                </a:lnTo>
                <a:lnTo>
                  <a:pt x="3465428" y="3943588"/>
                </a:lnTo>
                <a:lnTo>
                  <a:pt x="0" y="39435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563882" y="8045750"/>
            <a:ext cx="3390836" cy="3132284"/>
          </a:xfrm>
          <a:custGeom>
            <a:avLst/>
            <a:gdLst/>
            <a:ahLst/>
            <a:cxnLst/>
            <a:rect r="r" b="b" t="t" l="l"/>
            <a:pathLst>
              <a:path h="3132284" w="3390836">
                <a:moveTo>
                  <a:pt x="0" y="0"/>
                </a:moveTo>
                <a:lnTo>
                  <a:pt x="3390836" y="0"/>
                </a:lnTo>
                <a:lnTo>
                  <a:pt x="3390836" y="3132285"/>
                </a:lnTo>
                <a:lnTo>
                  <a:pt x="0" y="313228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735098">
            <a:off x="17012790" y="5558490"/>
            <a:ext cx="2550420" cy="2355951"/>
          </a:xfrm>
          <a:custGeom>
            <a:avLst/>
            <a:gdLst/>
            <a:ahLst/>
            <a:cxnLst/>
            <a:rect r="r" b="b" t="t" l="l"/>
            <a:pathLst>
              <a:path h="2355951" w="2550420">
                <a:moveTo>
                  <a:pt x="0" y="0"/>
                </a:moveTo>
                <a:lnTo>
                  <a:pt x="2550420" y="0"/>
                </a:lnTo>
                <a:lnTo>
                  <a:pt x="2550420" y="2355951"/>
                </a:lnTo>
                <a:lnTo>
                  <a:pt x="0" y="235595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2700000">
            <a:off x="-367506" y="-2305346"/>
            <a:ext cx="1826987" cy="4610693"/>
          </a:xfrm>
          <a:custGeom>
            <a:avLst/>
            <a:gdLst/>
            <a:ahLst/>
            <a:cxnLst/>
            <a:rect r="r" b="b" t="t" l="l"/>
            <a:pathLst>
              <a:path h="4610693" w="1826987">
                <a:moveTo>
                  <a:pt x="1826987" y="0"/>
                </a:moveTo>
                <a:lnTo>
                  <a:pt x="0" y="0"/>
                </a:lnTo>
                <a:lnTo>
                  <a:pt x="0" y="4610692"/>
                </a:lnTo>
                <a:lnTo>
                  <a:pt x="1826987" y="4610692"/>
                </a:lnTo>
                <a:lnTo>
                  <a:pt x="1826987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8862344">
            <a:off x="2042299" y="-3686438"/>
            <a:ext cx="5543601" cy="5399367"/>
          </a:xfrm>
          <a:custGeom>
            <a:avLst/>
            <a:gdLst/>
            <a:ahLst/>
            <a:cxnLst/>
            <a:rect r="r" b="b" t="t" l="l"/>
            <a:pathLst>
              <a:path h="5399367" w="5543601">
                <a:moveTo>
                  <a:pt x="0" y="0"/>
                </a:moveTo>
                <a:lnTo>
                  <a:pt x="5543601" y="0"/>
                </a:lnTo>
                <a:lnTo>
                  <a:pt x="5543601" y="5399367"/>
                </a:lnTo>
                <a:lnTo>
                  <a:pt x="0" y="539936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1233907" y="-4481194"/>
            <a:ext cx="8550234" cy="8229600"/>
          </a:xfrm>
          <a:custGeom>
            <a:avLst/>
            <a:gdLst/>
            <a:ahLst/>
            <a:cxnLst/>
            <a:rect r="r" b="b" t="t" l="l"/>
            <a:pathLst>
              <a:path h="8229600" w="8550234">
                <a:moveTo>
                  <a:pt x="0" y="0"/>
                </a:moveTo>
                <a:lnTo>
                  <a:pt x="8550233" y="0"/>
                </a:lnTo>
                <a:lnTo>
                  <a:pt x="855023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3054723" y="7063235"/>
            <a:ext cx="8550234" cy="8229600"/>
          </a:xfrm>
          <a:custGeom>
            <a:avLst/>
            <a:gdLst/>
            <a:ahLst/>
            <a:cxnLst/>
            <a:rect r="r" b="b" t="t" l="l"/>
            <a:pathLst>
              <a:path h="8229600" w="8550234">
                <a:moveTo>
                  <a:pt x="0" y="0"/>
                </a:moveTo>
                <a:lnTo>
                  <a:pt x="8550234" y="0"/>
                </a:lnTo>
                <a:lnTo>
                  <a:pt x="855023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-256763" y="7383999"/>
            <a:ext cx="3651885" cy="8229600"/>
          </a:xfrm>
          <a:custGeom>
            <a:avLst/>
            <a:gdLst/>
            <a:ahLst/>
            <a:cxnLst/>
            <a:rect r="r" b="b" t="t" l="l"/>
            <a:pathLst>
              <a:path h="8229600" w="3651885">
                <a:moveTo>
                  <a:pt x="0" y="0"/>
                </a:moveTo>
                <a:lnTo>
                  <a:pt x="3651885" y="0"/>
                </a:lnTo>
                <a:lnTo>
                  <a:pt x="365188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true" rot="0">
            <a:off x="14301621" y="-5072245"/>
            <a:ext cx="3651885" cy="8229600"/>
          </a:xfrm>
          <a:custGeom>
            <a:avLst/>
            <a:gdLst/>
            <a:ahLst/>
            <a:cxnLst/>
            <a:rect r="r" b="b" t="t" l="l"/>
            <a:pathLst>
              <a:path h="8229600" w="3651885">
                <a:moveTo>
                  <a:pt x="0" y="8229600"/>
                </a:moveTo>
                <a:lnTo>
                  <a:pt x="3651885" y="8229600"/>
                </a:lnTo>
                <a:lnTo>
                  <a:pt x="3651885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4814099" y="-1128895"/>
            <a:ext cx="9351615" cy="31953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</a:p>
          <a:p>
            <a:pPr algn="ctr">
              <a:lnSpc>
                <a:spcPts val="12880"/>
              </a:lnSpc>
            </a:pPr>
            <a:r>
              <a:rPr lang="en-US" b="true" sz="9200">
                <a:solidFill>
                  <a:srgbClr val="6E4823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Digital Portfolio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45987" y="3203159"/>
            <a:ext cx="17225301" cy="4180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759"/>
              </a:lnSpc>
            </a:pPr>
            <a:r>
              <a:rPr lang="en-US" sz="3399">
                <a:solidFill>
                  <a:srgbClr val="6E4823"/>
                </a:solidFill>
                <a:latin typeface="Canva Sans"/>
                <a:ea typeface="Canva Sans"/>
                <a:cs typeface="Canva Sans"/>
                <a:sym typeface="Canva Sans"/>
              </a:rPr>
              <a:t>STUDENT NAME: S.PANDIMEENA</a:t>
            </a:r>
          </a:p>
          <a:p>
            <a:pPr algn="just">
              <a:lnSpc>
                <a:spcPts val="4759"/>
              </a:lnSpc>
            </a:pPr>
            <a:r>
              <a:rPr lang="en-US" sz="3399">
                <a:solidFill>
                  <a:srgbClr val="6E4823"/>
                </a:solidFill>
                <a:latin typeface="Canva Sans"/>
                <a:ea typeface="Canva Sans"/>
                <a:cs typeface="Canva Sans"/>
                <a:sym typeface="Canva Sans"/>
              </a:rPr>
              <a:t>REGISTER NO AND NMID:49AAD1860BF97F9A3F7446FD0F0557D9</a:t>
            </a:r>
          </a:p>
          <a:p>
            <a:pPr algn="just">
              <a:lnSpc>
                <a:spcPts val="4759"/>
              </a:lnSpc>
            </a:pPr>
            <a:r>
              <a:rPr lang="en-US" sz="3399">
                <a:solidFill>
                  <a:srgbClr val="6E4823"/>
                </a:solidFill>
                <a:latin typeface="Canva Sans"/>
                <a:ea typeface="Canva Sans"/>
                <a:cs typeface="Canva Sans"/>
                <a:sym typeface="Canva Sans"/>
              </a:rPr>
              <a:t>DEPARTMENT:BACHELOR OF COMPUTER APPLICATION</a:t>
            </a:r>
          </a:p>
          <a:p>
            <a:pPr algn="just">
              <a:lnSpc>
                <a:spcPts val="4759"/>
              </a:lnSpc>
            </a:pPr>
            <a:r>
              <a:rPr lang="en-US" sz="3399">
                <a:solidFill>
                  <a:srgbClr val="6E4823"/>
                </a:solidFill>
                <a:latin typeface="Canva Sans"/>
                <a:ea typeface="Canva Sans"/>
                <a:cs typeface="Canva Sans"/>
                <a:sym typeface="Canva Sans"/>
              </a:rPr>
              <a:t>COLLEGE:RATANKANWAR BHAWARLAL GOTHI JAIN COLLEGE</a:t>
            </a:r>
          </a:p>
          <a:p>
            <a:pPr algn="just">
              <a:lnSpc>
                <a:spcPts val="4759"/>
              </a:lnSpc>
            </a:pPr>
            <a:r>
              <a:rPr lang="en-US" sz="3399">
                <a:solidFill>
                  <a:srgbClr val="6E4823"/>
                </a:solidFill>
                <a:latin typeface="Canva Sans"/>
                <a:ea typeface="Canva Sans"/>
                <a:cs typeface="Canva Sans"/>
                <a:sym typeface="Canva Sans"/>
              </a:rPr>
              <a:t>FOR WOMEN</a:t>
            </a:r>
          </a:p>
          <a:p>
            <a:pPr algn="just">
              <a:lnSpc>
                <a:spcPts val="4759"/>
              </a:lnSpc>
            </a:pP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13683459" y="9258300"/>
            <a:ext cx="2902990" cy="3303545"/>
          </a:xfrm>
          <a:custGeom>
            <a:avLst/>
            <a:gdLst/>
            <a:ahLst/>
            <a:cxnLst/>
            <a:rect r="r" b="b" t="t" l="l"/>
            <a:pathLst>
              <a:path h="3303545" w="2902990">
                <a:moveTo>
                  <a:pt x="0" y="0"/>
                </a:moveTo>
                <a:lnTo>
                  <a:pt x="2902990" y="0"/>
                </a:lnTo>
                <a:lnTo>
                  <a:pt x="2902990" y="3303545"/>
                </a:lnTo>
                <a:lnTo>
                  <a:pt x="0" y="33035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996331" y="8442824"/>
            <a:ext cx="2840504" cy="2623915"/>
          </a:xfrm>
          <a:custGeom>
            <a:avLst/>
            <a:gdLst/>
            <a:ahLst/>
            <a:cxnLst/>
            <a:rect r="r" b="b" t="t" l="l"/>
            <a:pathLst>
              <a:path h="2623915" w="2840504">
                <a:moveTo>
                  <a:pt x="0" y="0"/>
                </a:moveTo>
                <a:lnTo>
                  <a:pt x="2840504" y="0"/>
                </a:lnTo>
                <a:lnTo>
                  <a:pt x="2840504" y="2623916"/>
                </a:lnTo>
                <a:lnTo>
                  <a:pt x="0" y="26239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735098">
            <a:off x="17210081" y="6359246"/>
            <a:ext cx="2136488" cy="1973581"/>
          </a:xfrm>
          <a:custGeom>
            <a:avLst/>
            <a:gdLst/>
            <a:ahLst/>
            <a:cxnLst/>
            <a:rect r="r" b="b" t="t" l="l"/>
            <a:pathLst>
              <a:path h="1973581" w="2136488">
                <a:moveTo>
                  <a:pt x="0" y="0"/>
                </a:moveTo>
                <a:lnTo>
                  <a:pt x="2136488" y="0"/>
                </a:lnTo>
                <a:lnTo>
                  <a:pt x="2136488" y="1973581"/>
                </a:lnTo>
                <a:lnTo>
                  <a:pt x="0" y="19735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3880940">
            <a:off x="-1435362" y="779145"/>
            <a:ext cx="2769800" cy="4228703"/>
          </a:xfrm>
          <a:custGeom>
            <a:avLst/>
            <a:gdLst/>
            <a:ahLst/>
            <a:cxnLst/>
            <a:rect r="r" b="b" t="t" l="l"/>
            <a:pathLst>
              <a:path h="4228703" w="2769800">
                <a:moveTo>
                  <a:pt x="2769800" y="0"/>
                </a:moveTo>
                <a:lnTo>
                  <a:pt x="0" y="0"/>
                </a:lnTo>
                <a:lnTo>
                  <a:pt x="0" y="4228703"/>
                </a:lnTo>
                <a:lnTo>
                  <a:pt x="2769800" y="4228703"/>
                </a:lnTo>
                <a:lnTo>
                  <a:pt x="276980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2700000">
            <a:off x="-1012971" y="-1794883"/>
            <a:ext cx="1568017" cy="3957141"/>
          </a:xfrm>
          <a:custGeom>
            <a:avLst/>
            <a:gdLst/>
            <a:ahLst/>
            <a:cxnLst/>
            <a:rect r="r" b="b" t="t" l="l"/>
            <a:pathLst>
              <a:path h="3957141" w="1568017">
                <a:moveTo>
                  <a:pt x="1568017" y="0"/>
                </a:moveTo>
                <a:lnTo>
                  <a:pt x="0" y="0"/>
                </a:lnTo>
                <a:lnTo>
                  <a:pt x="0" y="3957140"/>
                </a:lnTo>
                <a:lnTo>
                  <a:pt x="1568017" y="3957140"/>
                </a:lnTo>
                <a:lnTo>
                  <a:pt x="1568017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8862344">
            <a:off x="1055251" y="-2980210"/>
            <a:ext cx="4757812" cy="4634023"/>
          </a:xfrm>
          <a:custGeom>
            <a:avLst/>
            <a:gdLst/>
            <a:ahLst/>
            <a:cxnLst/>
            <a:rect r="r" b="b" t="t" l="l"/>
            <a:pathLst>
              <a:path h="4634023" w="4757812">
                <a:moveTo>
                  <a:pt x="0" y="0"/>
                </a:moveTo>
                <a:lnTo>
                  <a:pt x="4757812" y="0"/>
                </a:lnTo>
                <a:lnTo>
                  <a:pt x="4757812" y="4634023"/>
                </a:lnTo>
                <a:lnTo>
                  <a:pt x="0" y="463402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897254" y="-4151298"/>
            <a:ext cx="7220316" cy="6949554"/>
          </a:xfrm>
          <a:custGeom>
            <a:avLst/>
            <a:gdLst/>
            <a:ahLst/>
            <a:cxnLst/>
            <a:rect r="r" b="b" t="t" l="l"/>
            <a:pathLst>
              <a:path h="6949554" w="7220316">
                <a:moveTo>
                  <a:pt x="0" y="0"/>
                </a:moveTo>
                <a:lnTo>
                  <a:pt x="7220316" y="0"/>
                </a:lnTo>
                <a:lnTo>
                  <a:pt x="7220316" y="6949554"/>
                </a:lnTo>
                <a:lnTo>
                  <a:pt x="0" y="694955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-2956983" y="7717344"/>
            <a:ext cx="7467517" cy="7187485"/>
          </a:xfrm>
          <a:custGeom>
            <a:avLst/>
            <a:gdLst/>
            <a:ahLst/>
            <a:cxnLst/>
            <a:rect r="r" b="b" t="t" l="l"/>
            <a:pathLst>
              <a:path h="7187485" w="7467517">
                <a:moveTo>
                  <a:pt x="0" y="0"/>
                </a:moveTo>
                <a:lnTo>
                  <a:pt x="7467516" y="0"/>
                </a:lnTo>
                <a:lnTo>
                  <a:pt x="7467516" y="7187484"/>
                </a:lnTo>
                <a:lnTo>
                  <a:pt x="0" y="718748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-513330" y="7997490"/>
            <a:ext cx="3189446" cy="7187485"/>
          </a:xfrm>
          <a:custGeom>
            <a:avLst/>
            <a:gdLst/>
            <a:ahLst/>
            <a:cxnLst/>
            <a:rect r="r" b="b" t="t" l="l"/>
            <a:pathLst>
              <a:path h="7187485" w="3189446">
                <a:moveTo>
                  <a:pt x="0" y="0"/>
                </a:moveTo>
                <a:lnTo>
                  <a:pt x="3189447" y="0"/>
                </a:lnTo>
                <a:lnTo>
                  <a:pt x="3189447" y="7187484"/>
                </a:lnTo>
                <a:lnTo>
                  <a:pt x="0" y="718748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true" rot="0">
            <a:off x="15487811" y="-4650415"/>
            <a:ext cx="3083865" cy="6949554"/>
          </a:xfrm>
          <a:custGeom>
            <a:avLst/>
            <a:gdLst/>
            <a:ahLst/>
            <a:cxnLst/>
            <a:rect r="r" b="b" t="t" l="l"/>
            <a:pathLst>
              <a:path h="6949554" w="3083865">
                <a:moveTo>
                  <a:pt x="0" y="6949554"/>
                </a:moveTo>
                <a:lnTo>
                  <a:pt x="3083865" y="6949554"/>
                </a:lnTo>
                <a:lnTo>
                  <a:pt x="3083865" y="0"/>
                </a:lnTo>
                <a:lnTo>
                  <a:pt x="0" y="0"/>
                </a:lnTo>
                <a:lnTo>
                  <a:pt x="0" y="6949554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0060461" y="3397824"/>
            <a:ext cx="5935870" cy="6356958"/>
          </a:xfrm>
          <a:custGeom>
            <a:avLst/>
            <a:gdLst/>
            <a:ahLst/>
            <a:cxnLst/>
            <a:rect r="r" b="b" t="t" l="l"/>
            <a:pathLst>
              <a:path h="6356958" w="5935870">
                <a:moveTo>
                  <a:pt x="0" y="0"/>
                </a:moveTo>
                <a:lnTo>
                  <a:pt x="5935870" y="0"/>
                </a:lnTo>
                <a:lnTo>
                  <a:pt x="5935870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-54622" r="0" b="-54622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4327824" y="3397824"/>
            <a:ext cx="5494513" cy="6356958"/>
          </a:xfrm>
          <a:custGeom>
            <a:avLst/>
            <a:gdLst/>
            <a:ahLst/>
            <a:cxnLst/>
            <a:rect r="r" b="b" t="t" l="l"/>
            <a:pathLst>
              <a:path h="6356958" w="5494513">
                <a:moveTo>
                  <a:pt x="0" y="0"/>
                </a:moveTo>
                <a:lnTo>
                  <a:pt x="5494512" y="0"/>
                </a:lnTo>
                <a:lnTo>
                  <a:pt x="5494512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-46843" r="0" b="-46843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-50462" y="1439069"/>
            <a:ext cx="18828626" cy="15201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177"/>
              </a:lnSpc>
            </a:pPr>
            <a:r>
              <a:rPr lang="en-US" sz="8698">
                <a:solidFill>
                  <a:srgbClr val="6E4823"/>
                </a:solidFill>
                <a:latin typeface="Arimo"/>
                <a:ea typeface="Arimo"/>
                <a:cs typeface="Arimo"/>
                <a:sym typeface="Arimo"/>
              </a:rPr>
              <a:t>RESULTS AND SCREENSHOTS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13683459" y="9258300"/>
            <a:ext cx="2902990" cy="3303545"/>
          </a:xfrm>
          <a:custGeom>
            <a:avLst/>
            <a:gdLst/>
            <a:ahLst/>
            <a:cxnLst/>
            <a:rect r="r" b="b" t="t" l="l"/>
            <a:pathLst>
              <a:path h="3303545" w="2902990">
                <a:moveTo>
                  <a:pt x="0" y="0"/>
                </a:moveTo>
                <a:lnTo>
                  <a:pt x="2902990" y="0"/>
                </a:lnTo>
                <a:lnTo>
                  <a:pt x="2902990" y="3303545"/>
                </a:lnTo>
                <a:lnTo>
                  <a:pt x="0" y="33035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996331" y="8442824"/>
            <a:ext cx="2840504" cy="2623915"/>
          </a:xfrm>
          <a:custGeom>
            <a:avLst/>
            <a:gdLst/>
            <a:ahLst/>
            <a:cxnLst/>
            <a:rect r="r" b="b" t="t" l="l"/>
            <a:pathLst>
              <a:path h="2623915" w="2840504">
                <a:moveTo>
                  <a:pt x="0" y="0"/>
                </a:moveTo>
                <a:lnTo>
                  <a:pt x="2840504" y="0"/>
                </a:lnTo>
                <a:lnTo>
                  <a:pt x="2840504" y="2623916"/>
                </a:lnTo>
                <a:lnTo>
                  <a:pt x="0" y="26239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735098">
            <a:off x="17210081" y="6359246"/>
            <a:ext cx="2136488" cy="1973581"/>
          </a:xfrm>
          <a:custGeom>
            <a:avLst/>
            <a:gdLst/>
            <a:ahLst/>
            <a:cxnLst/>
            <a:rect r="r" b="b" t="t" l="l"/>
            <a:pathLst>
              <a:path h="1973581" w="2136488">
                <a:moveTo>
                  <a:pt x="0" y="0"/>
                </a:moveTo>
                <a:lnTo>
                  <a:pt x="2136488" y="0"/>
                </a:lnTo>
                <a:lnTo>
                  <a:pt x="2136488" y="1973581"/>
                </a:lnTo>
                <a:lnTo>
                  <a:pt x="0" y="19735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3880940">
            <a:off x="-1435362" y="779145"/>
            <a:ext cx="2769800" cy="4228703"/>
          </a:xfrm>
          <a:custGeom>
            <a:avLst/>
            <a:gdLst/>
            <a:ahLst/>
            <a:cxnLst/>
            <a:rect r="r" b="b" t="t" l="l"/>
            <a:pathLst>
              <a:path h="4228703" w="2769800">
                <a:moveTo>
                  <a:pt x="2769800" y="0"/>
                </a:moveTo>
                <a:lnTo>
                  <a:pt x="0" y="0"/>
                </a:lnTo>
                <a:lnTo>
                  <a:pt x="0" y="4228703"/>
                </a:lnTo>
                <a:lnTo>
                  <a:pt x="2769800" y="4228703"/>
                </a:lnTo>
                <a:lnTo>
                  <a:pt x="276980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2700000">
            <a:off x="-1012971" y="-1794883"/>
            <a:ext cx="1568017" cy="3957141"/>
          </a:xfrm>
          <a:custGeom>
            <a:avLst/>
            <a:gdLst/>
            <a:ahLst/>
            <a:cxnLst/>
            <a:rect r="r" b="b" t="t" l="l"/>
            <a:pathLst>
              <a:path h="3957141" w="1568017">
                <a:moveTo>
                  <a:pt x="1568017" y="0"/>
                </a:moveTo>
                <a:lnTo>
                  <a:pt x="0" y="0"/>
                </a:lnTo>
                <a:lnTo>
                  <a:pt x="0" y="3957140"/>
                </a:lnTo>
                <a:lnTo>
                  <a:pt x="1568017" y="3957140"/>
                </a:lnTo>
                <a:lnTo>
                  <a:pt x="1568017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8862344">
            <a:off x="1055251" y="-2980210"/>
            <a:ext cx="4757812" cy="4634023"/>
          </a:xfrm>
          <a:custGeom>
            <a:avLst/>
            <a:gdLst/>
            <a:ahLst/>
            <a:cxnLst/>
            <a:rect r="r" b="b" t="t" l="l"/>
            <a:pathLst>
              <a:path h="4634023" w="4757812">
                <a:moveTo>
                  <a:pt x="0" y="0"/>
                </a:moveTo>
                <a:lnTo>
                  <a:pt x="4757812" y="0"/>
                </a:lnTo>
                <a:lnTo>
                  <a:pt x="4757812" y="4634023"/>
                </a:lnTo>
                <a:lnTo>
                  <a:pt x="0" y="463402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897254" y="-4151298"/>
            <a:ext cx="7220316" cy="6949554"/>
          </a:xfrm>
          <a:custGeom>
            <a:avLst/>
            <a:gdLst/>
            <a:ahLst/>
            <a:cxnLst/>
            <a:rect r="r" b="b" t="t" l="l"/>
            <a:pathLst>
              <a:path h="6949554" w="7220316">
                <a:moveTo>
                  <a:pt x="0" y="0"/>
                </a:moveTo>
                <a:lnTo>
                  <a:pt x="7220316" y="0"/>
                </a:lnTo>
                <a:lnTo>
                  <a:pt x="7220316" y="6949554"/>
                </a:lnTo>
                <a:lnTo>
                  <a:pt x="0" y="694955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-2956983" y="7717344"/>
            <a:ext cx="7467517" cy="7187485"/>
          </a:xfrm>
          <a:custGeom>
            <a:avLst/>
            <a:gdLst/>
            <a:ahLst/>
            <a:cxnLst/>
            <a:rect r="r" b="b" t="t" l="l"/>
            <a:pathLst>
              <a:path h="7187485" w="7467517">
                <a:moveTo>
                  <a:pt x="0" y="0"/>
                </a:moveTo>
                <a:lnTo>
                  <a:pt x="7467516" y="0"/>
                </a:lnTo>
                <a:lnTo>
                  <a:pt x="7467516" y="7187484"/>
                </a:lnTo>
                <a:lnTo>
                  <a:pt x="0" y="718748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-513330" y="7997490"/>
            <a:ext cx="3189446" cy="7187485"/>
          </a:xfrm>
          <a:custGeom>
            <a:avLst/>
            <a:gdLst/>
            <a:ahLst/>
            <a:cxnLst/>
            <a:rect r="r" b="b" t="t" l="l"/>
            <a:pathLst>
              <a:path h="7187485" w="3189446">
                <a:moveTo>
                  <a:pt x="0" y="0"/>
                </a:moveTo>
                <a:lnTo>
                  <a:pt x="3189447" y="0"/>
                </a:lnTo>
                <a:lnTo>
                  <a:pt x="3189447" y="7187484"/>
                </a:lnTo>
                <a:lnTo>
                  <a:pt x="0" y="718748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true" rot="0">
            <a:off x="15487811" y="-4650415"/>
            <a:ext cx="3083865" cy="6949554"/>
          </a:xfrm>
          <a:custGeom>
            <a:avLst/>
            <a:gdLst/>
            <a:ahLst/>
            <a:cxnLst/>
            <a:rect r="r" b="b" t="t" l="l"/>
            <a:pathLst>
              <a:path h="6949554" w="3083865">
                <a:moveTo>
                  <a:pt x="0" y="6949554"/>
                </a:moveTo>
                <a:lnTo>
                  <a:pt x="3083865" y="6949554"/>
                </a:lnTo>
                <a:lnTo>
                  <a:pt x="3083865" y="0"/>
                </a:lnTo>
                <a:lnTo>
                  <a:pt x="0" y="0"/>
                </a:lnTo>
                <a:lnTo>
                  <a:pt x="0" y="6949554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-50462" y="1439069"/>
            <a:ext cx="18828626" cy="15201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177"/>
              </a:lnSpc>
            </a:pPr>
            <a:r>
              <a:rPr lang="en-US" sz="8698">
                <a:solidFill>
                  <a:srgbClr val="6E4823"/>
                </a:solidFill>
                <a:latin typeface="Arimo"/>
                <a:ea typeface="Arimo"/>
                <a:cs typeface="Arimo"/>
                <a:sym typeface="Arimo"/>
              </a:rPr>
              <a:t>CONCLUSION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700853" y="4498895"/>
            <a:ext cx="10886294" cy="22701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01187" indent="-350594" lvl="1">
              <a:lnSpc>
                <a:spcPts val="4546"/>
              </a:lnSpc>
              <a:buFont typeface="Arial"/>
              <a:buChar char="•"/>
            </a:pPr>
            <a:r>
              <a:rPr lang="en-US" sz="3247">
                <a:solidFill>
                  <a:srgbClr val="A4835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Digital portfolios are modern alternatives to resumes.</a:t>
            </a:r>
          </a:p>
          <a:p>
            <a:pPr algn="just" marL="701187" indent="-350594" lvl="1">
              <a:lnSpc>
                <a:spcPts val="4546"/>
              </a:lnSpc>
              <a:buFont typeface="Arial"/>
              <a:buChar char="•"/>
            </a:pPr>
            <a:r>
              <a:rPr lang="en-US" sz="3247">
                <a:solidFill>
                  <a:srgbClr val="A4835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Provide a strong online identity for students.</a:t>
            </a:r>
          </a:p>
          <a:p>
            <a:pPr algn="just" marL="701187" indent="-350594" lvl="1">
              <a:lnSpc>
                <a:spcPts val="4546"/>
              </a:lnSpc>
              <a:buFont typeface="Arial"/>
              <a:buChar char="•"/>
            </a:pPr>
            <a:r>
              <a:rPr lang="en-US" sz="3247">
                <a:solidFill>
                  <a:srgbClr val="A4835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Help employers quickly evaluate candidates.</a:t>
            </a:r>
          </a:p>
          <a:p>
            <a:pPr algn="just" marL="701187" indent="-350594" lvl="1">
              <a:lnSpc>
                <a:spcPts val="4546"/>
              </a:lnSpc>
              <a:buFont typeface="Arial"/>
              <a:buChar char="•"/>
            </a:pPr>
            <a:r>
              <a:rPr lang="en-US" sz="3247">
                <a:solidFill>
                  <a:srgbClr val="A4835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Can be continuously updated with new skills/projects.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13683459" y="9258300"/>
            <a:ext cx="2902990" cy="3303545"/>
          </a:xfrm>
          <a:custGeom>
            <a:avLst/>
            <a:gdLst/>
            <a:ahLst/>
            <a:cxnLst/>
            <a:rect r="r" b="b" t="t" l="l"/>
            <a:pathLst>
              <a:path h="3303545" w="2902990">
                <a:moveTo>
                  <a:pt x="0" y="0"/>
                </a:moveTo>
                <a:lnTo>
                  <a:pt x="2902990" y="0"/>
                </a:lnTo>
                <a:lnTo>
                  <a:pt x="2902990" y="3303545"/>
                </a:lnTo>
                <a:lnTo>
                  <a:pt x="0" y="33035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996331" y="8442824"/>
            <a:ext cx="2840504" cy="2623915"/>
          </a:xfrm>
          <a:custGeom>
            <a:avLst/>
            <a:gdLst/>
            <a:ahLst/>
            <a:cxnLst/>
            <a:rect r="r" b="b" t="t" l="l"/>
            <a:pathLst>
              <a:path h="2623915" w="2840504">
                <a:moveTo>
                  <a:pt x="0" y="0"/>
                </a:moveTo>
                <a:lnTo>
                  <a:pt x="2840504" y="0"/>
                </a:lnTo>
                <a:lnTo>
                  <a:pt x="2840504" y="2623916"/>
                </a:lnTo>
                <a:lnTo>
                  <a:pt x="0" y="26239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735098">
            <a:off x="17210081" y="6359246"/>
            <a:ext cx="2136488" cy="1973581"/>
          </a:xfrm>
          <a:custGeom>
            <a:avLst/>
            <a:gdLst/>
            <a:ahLst/>
            <a:cxnLst/>
            <a:rect r="r" b="b" t="t" l="l"/>
            <a:pathLst>
              <a:path h="1973581" w="2136488">
                <a:moveTo>
                  <a:pt x="0" y="0"/>
                </a:moveTo>
                <a:lnTo>
                  <a:pt x="2136488" y="0"/>
                </a:lnTo>
                <a:lnTo>
                  <a:pt x="2136488" y="1973581"/>
                </a:lnTo>
                <a:lnTo>
                  <a:pt x="0" y="19735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3880940">
            <a:off x="-1435362" y="779145"/>
            <a:ext cx="2769800" cy="4228703"/>
          </a:xfrm>
          <a:custGeom>
            <a:avLst/>
            <a:gdLst/>
            <a:ahLst/>
            <a:cxnLst/>
            <a:rect r="r" b="b" t="t" l="l"/>
            <a:pathLst>
              <a:path h="4228703" w="2769800">
                <a:moveTo>
                  <a:pt x="2769800" y="0"/>
                </a:moveTo>
                <a:lnTo>
                  <a:pt x="0" y="0"/>
                </a:lnTo>
                <a:lnTo>
                  <a:pt x="0" y="4228703"/>
                </a:lnTo>
                <a:lnTo>
                  <a:pt x="2769800" y="4228703"/>
                </a:lnTo>
                <a:lnTo>
                  <a:pt x="276980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2700000">
            <a:off x="-1012971" y="-1794883"/>
            <a:ext cx="1568017" cy="3957141"/>
          </a:xfrm>
          <a:custGeom>
            <a:avLst/>
            <a:gdLst/>
            <a:ahLst/>
            <a:cxnLst/>
            <a:rect r="r" b="b" t="t" l="l"/>
            <a:pathLst>
              <a:path h="3957141" w="1568017">
                <a:moveTo>
                  <a:pt x="1568017" y="0"/>
                </a:moveTo>
                <a:lnTo>
                  <a:pt x="0" y="0"/>
                </a:lnTo>
                <a:lnTo>
                  <a:pt x="0" y="3957140"/>
                </a:lnTo>
                <a:lnTo>
                  <a:pt x="1568017" y="3957140"/>
                </a:lnTo>
                <a:lnTo>
                  <a:pt x="1568017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8862344">
            <a:off x="1055251" y="-2980210"/>
            <a:ext cx="4757812" cy="4634023"/>
          </a:xfrm>
          <a:custGeom>
            <a:avLst/>
            <a:gdLst/>
            <a:ahLst/>
            <a:cxnLst/>
            <a:rect r="r" b="b" t="t" l="l"/>
            <a:pathLst>
              <a:path h="4634023" w="4757812">
                <a:moveTo>
                  <a:pt x="0" y="0"/>
                </a:moveTo>
                <a:lnTo>
                  <a:pt x="4757812" y="0"/>
                </a:lnTo>
                <a:lnTo>
                  <a:pt x="4757812" y="4634023"/>
                </a:lnTo>
                <a:lnTo>
                  <a:pt x="0" y="463402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897254" y="-4151298"/>
            <a:ext cx="7220316" cy="6949554"/>
          </a:xfrm>
          <a:custGeom>
            <a:avLst/>
            <a:gdLst/>
            <a:ahLst/>
            <a:cxnLst/>
            <a:rect r="r" b="b" t="t" l="l"/>
            <a:pathLst>
              <a:path h="6949554" w="7220316">
                <a:moveTo>
                  <a:pt x="0" y="0"/>
                </a:moveTo>
                <a:lnTo>
                  <a:pt x="7220316" y="0"/>
                </a:lnTo>
                <a:lnTo>
                  <a:pt x="7220316" y="6949554"/>
                </a:lnTo>
                <a:lnTo>
                  <a:pt x="0" y="694955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-2956983" y="7717344"/>
            <a:ext cx="7467517" cy="7187485"/>
          </a:xfrm>
          <a:custGeom>
            <a:avLst/>
            <a:gdLst/>
            <a:ahLst/>
            <a:cxnLst/>
            <a:rect r="r" b="b" t="t" l="l"/>
            <a:pathLst>
              <a:path h="7187485" w="7467517">
                <a:moveTo>
                  <a:pt x="0" y="0"/>
                </a:moveTo>
                <a:lnTo>
                  <a:pt x="7467516" y="0"/>
                </a:lnTo>
                <a:lnTo>
                  <a:pt x="7467516" y="7187484"/>
                </a:lnTo>
                <a:lnTo>
                  <a:pt x="0" y="718748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-513330" y="7997490"/>
            <a:ext cx="3189446" cy="7187485"/>
          </a:xfrm>
          <a:custGeom>
            <a:avLst/>
            <a:gdLst/>
            <a:ahLst/>
            <a:cxnLst/>
            <a:rect r="r" b="b" t="t" l="l"/>
            <a:pathLst>
              <a:path h="7187485" w="3189446">
                <a:moveTo>
                  <a:pt x="0" y="0"/>
                </a:moveTo>
                <a:lnTo>
                  <a:pt x="3189447" y="0"/>
                </a:lnTo>
                <a:lnTo>
                  <a:pt x="3189447" y="7187484"/>
                </a:lnTo>
                <a:lnTo>
                  <a:pt x="0" y="718748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true" rot="0">
            <a:off x="15487811" y="-4650415"/>
            <a:ext cx="3083865" cy="6949554"/>
          </a:xfrm>
          <a:custGeom>
            <a:avLst/>
            <a:gdLst/>
            <a:ahLst/>
            <a:cxnLst/>
            <a:rect r="r" b="b" t="t" l="l"/>
            <a:pathLst>
              <a:path h="6949554" w="3083865">
                <a:moveTo>
                  <a:pt x="0" y="6949554"/>
                </a:moveTo>
                <a:lnTo>
                  <a:pt x="3083865" y="6949554"/>
                </a:lnTo>
                <a:lnTo>
                  <a:pt x="3083865" y="0"/>
                </a:lnTo>
                <a:lnTo>
                  <a:pt x="0" y="0"/>
                </a:lnTo>
                <a:lnTo>
                  <a:pt x="0" y="6949554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-1013322" y="617011"/>
            <a:ext cx="18828626" cy="15201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177"/>
              </a:lnSpc>
            </a:pPr>
            <a:r>
              <a:rPr lang="en-US" sz="8698">
                <a:solidFill>
                  <a:srgbClr val="6E4823"/>
                </a:solidFill>
                <a:latin typeface="Arimo"/>
                <a:ea typeface="Arimo"/>
                <a:cs typeface="Arimo"/>
                <a:sym typeface="Arimo"/>
              </a:rPr>
              <a:t>GITHUB LINK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332844" y="4819967"/>
            <a:ext cx="13622313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6E4823"/>
                </a:solidFill>
                <a:latin typeface="Canva Sans"/>
                <a:ea typeface="Canva Sans"/>
                <a:cs typeface="Canva Sans"/>
                <a:sym typeface="Canva Sans"/>
              </a:rPr>
              <a:t>https://github.com/pandimeena20072005-design/Pandimeena.git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12802904" y="9019220"/>
            <a:ext cx="3465428" cy="3943588"/>
          </a:xfrm>
          <a:custGeom>
            <a:avLst/>
            <a:gdLst/>
            <a:ahLst/>
            <a:cxnLst/>
            <a:rect r="r" b="b" t="t" l="l"/>
            <a:pathLst>
              <a:path h="3943588" w="3465428">
                <a:moveTo>
                  <a:pt x="0" y="0"/>
                </a:moveTo>
                <a:lnTo>
                  <a:pt x="3465428" y="0"/>
                </a:lnTo>
                <a:lnTo>
                  <a:pt x="3465428" y="3943588"/>
                </a:lnTo>
                <a:lnTo>
                  <a:pt x="0" y="39435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563882" y="8045750"/>
            <a:ext cx="3390836" cy="3132284"/>
          </a:xfrm>
          <a:custGeom>
            <a:avLst/>
            <a:gdLst/>
            <a:ahLst/>
            <a:cxnLst/>
            <a:rect r="r" b="b" t="t" l="l"/>
            <a:pathLst>
              <a:path h="3132284" w="3390836">
                <a:moveTo>
                  <a:pt x="0" y="0"/>
                </a:moveTo>
                <a:lnTo>
                  <a:pt x="3390836" y="0"/>
                </a:lnTo>
                <a:lnTo>
                  <a:pt x="3390836" y="3132285"/>
                </a:lnTo>
                <a:lnTo>
                  <a:pt x="0" y="313228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735098">
            <a:off x="17012790" y="5558490"/>
            <a:ext cx="2550420" cy="2355951"/>
          </a:xfrm>
          <a:custGeom>
            <a:avLst/>
            <a:gdLst/>
            <a:ahLst/>
            <a:cxnLst/>
            <a:rect r="r" b="b" t="t" l="l"/>
            <a:pathLst>
              <a:path h="2355951" w="2550420">
                <a:moveTo>
                  <a:pt x="0" y="0"/>
                </a:moveTo>
                <a:lnTo>
                  <a:pt x="2550420" y="0"/>
                </a:lnTo>
                <a:lnTo>
                  <a:pt x="2550420" y="2355951"/>
                </a:lnTo>
                <a:lnTo>
                  <a:pt x="0" y="235595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3880940">
            <a:off x="-859658" y="693803"/>
            <a:ext cx="3227254" cy="4927105"/>
          </a:xfrm>
          <a:custGeom>
            <a:avLst/>
            <a:gdLst/>
            <a:ahLst/>
            <a:cxnLst/>
            <a:rect r="r" b="b" t="t" l="l"/>
            <a:pathLst>
              <a:path h="4927105" w="3227254">
                <a:moveTo>
                  <a:pt x="3227254" y="0"/>
                </a:moveTo>
                <a:lnTo>
                  <a:pt x="0" y="0"/>
                </a:lnTo>
                <a:lnTo>
                  <a:pt x="0" y="4927105"/>
                </a:lnTo>
                <a:lnTo>
                  <a:pt x="3227254" y="4927105"/>
                </a:lnTo>
                <a:lnTo>
                  <a:pt x="3227254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2700000">
            <a:off x="-367506" y="-2305346"/>
            <a:ext cx="1826987" cy="4610693"/>
          </a:xfrm>
          <a:custGeom>
            <a:avLst/>
            <a:gdLst/>
            <a:ahLst/>
            <a:cxnLst/>
            <a:rect r="r" b="b" t="t" l="l"/>
            <a:pathLst>
              <a:path h="4610693" w="1826987">
                <a:moveTo>
                  <a:pt x="1826987" y="0"/>
                </a:moveTo>
                <a:lnTo>
                  <a:pt x="0" y="0"/>
                </a:lnTo>
                <a:lnTo>
                  <a:pt x="0" y="4610692"/>
                </a:lnTo>
                <a:lnTo>
                  <a:pt x="1826987" y="4610692"/>
                </a:lnTo>
                <a:lnTo>
                  <a:pt x="1826987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8862344">
            <a:off x="2042299" y="-3686438"/>
            <a:ext cx="5543601" cy="5399367"/>
          </a:xfrm>
          <a:custGeom>
            <a:avLst/>
            <a:gdLst/>
            <a:ahLst/>
            <a:cxnLst/>
            <a:rect r="r" b="b" t="t" l="l"/>
            <a:pathLst>
              <a:path h="5399367" w="5543601">
                <a:moveTo>
                  <a:pt x="0" y="0"/>
                </a:moveTo>
                <a:lnTo>
                  <a:pt x="5543601" y="0"/>
                </a:lnTo>
                <a:lnTo>
                  <a:pt x="5543601" y="5399367"/>
                </a:lnTo>
                <a:lnTo>
                  <a:pt x="0" y="539936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1233907" y="-4481194"/>
            <a:ext cx="8550234" cy="8229600"/>
          </a:xfrm>
          <a:custGeom>
            <a:avLst/>
            <a:gdLst/>
            <a:ahLst/>
            <a:cxnLst/>
            <a:rect r="r" b="b" t="t" l="l"/>
            <a:pathLst>
              <a:path h="8229600" w="8550234">
                <a:moveTo>
                  <a:pt x="0" y="0"/>
                </a:moveTo>
                <a:lnTo>
                  <a:pt x="8550233" y="0"/>
                </a:lnTo>
                <a:lnTo>
                  <a:pt x="855023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-3054723" y="7063235"/>
            <a:ext cx="8550234" cy="8229600"/>
          </a:xfrm>
          <a:custGeom>
            <a:avLst/>
            <a:gdLst/>
            <a:ahLst/>
            <a:cxnLst/>
            <a:rect r="r" b="b" t="t" l="l"/>
            <a:pathLst>
              <a:path h="8229600" w="8550234">
                <a:moveTo>
                  <a:pt x="0" y="0"/>
                </a:moveTo>
                <a:lnTo>
                  <a:pt x="8550234" y="0"/>
                </a:lnTo>
                <a:lnTo>
                  <a:pt x="855023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-256763" y="7383999"/>
            <a:ext cx="3651885" cy="8229600"/>
          </a:xfrm>
          <a:custGeom>
            <a:avLst/>
            <a:gdLst/>
            <a:ahLst/>
            <a:cxnLst/>
            <a:rect r="r" b="b" t="t" l="l"/>
            <a:pathLst>
              <a:path h="8229600" w="3651885">
                <a:moveTo>
                  <a:pt x="0" y="0"/>
                </a:moveTo>
                <a:lnTo>
                  <a:pt x="3651885" y="0"/>
                </a:lnTo>
                <a:lnTo>
                  <a:pt x="365188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true" rot="0">
            <a:off x="14301621" y="-5072245"/>
            <a:ext cx="3651885" cy="8229600"/>
          </a:xfrm>
          <a:custGeom>
            <a:avLst/>
            <a:gdLst/>
            <a:ahLst/>
            <a:cxnLst/>
            <a:rect r="r" b="b" t="t" l="l"/>
            <a:pathLst>
              <a:path h="8229600" w="3651885">
                <a:moveTo>
                  <a:pt x="0" y="8229600"/>
                </a:moveTo>
                <a:lnTo>
                  <a:pt x="3651885" y="8229600"/>
                </a:lnTo>
                <a:lnTo>
                  <a:pt x="3651885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2807931" y="2953039"/>
            <a:ext cx="12672137" cy="48662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651"/>
              </a:lnSpc>
            </a:pPr>
            <a:r>
              <a:rPr lang="en-US" sz="17431">
                <a:solidFill>
                  <a:srgbClr val="6E4823"/>
                </a:solidFill>
                <a:latin typeface="Arimo"/>
                <a:ea typeface="Arimo"/>
                <a:cs typeface="Arimo"/>
                <a:sym typeface="Arimo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13683459" y="9258300"/>
            <a:ext cx="2902990" cy="3303545"/>
          </a:xfrm>
          <a:custGeom>
            <a:avLst/>
            <a:gdLst/>
            <a:ahLst/>
            <a:cxnLst/>
            <a:rect r="r" b="b" t="t" l="l"/>
            <a:pathLst>
              <a:path h="3303545" w="2902990">
                <a:moveTo>
                  <a:pt x="0" y="0"/>
                </a:moveTo>
                <a:lnTo>
                  <a:pt x="2902990" y="0"/>
                </a:lnTo>
                <a:lnTo>
                  <a:pt x="2902990" y="3303545"/>
                </a:lnTo>
                <a:lnTo>
                  <a:pt x="0" y="33035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996331" y="8442824"/>
            <a:ext cx="2840504" cy="2623915"/>
          </a:xfrm>
          <a:custGeom>
            <a:avLst/>
            <a:gdLst/>
            <a:ahLst/>
            <a:cxnLst/>
            <a:rect r="r" b="b" t="t" l="l"/>
            <a:pathLst>
              <a:path h="2623915" w="2840504">
                <a:moveTo>
                  <a:pt x="0" y="0"/>
                </a:moveTo>
                <a:lnTo>
                  <a:pt x="2840504" y="0"/>
                </a:lnTo>
                <a:lnTo>
                  <a:pt x="2840504" y="2623916"/>
                </a:lnTo>
                <a:lnTo>
                  <a:pt x="0" y="26239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735098">
            <a:off x="17210081" y="6359246"/>
            <a:ext cx="2136488" cy="1973581"/>
          </a:xfrm>
          <a:custGeom>
            <a:avLst/>
            <a:gdLst/>
            <a:ahLst/>
            <a:cxnLst/>
            <a:rect r="r" b="b" t="t" l="l"/>
            <a:pathLst>
              <a:path h="1973581" w="2136488">
                <a:moveTo>
                  <a:pt x="0" y="0"/>
                </a:moveTo>
                <a:lnTo>
                  <a:pt x="2136488" y="0"/>
                </a:lnTo>
                <a:lnTo>
                  <a:pt x="2136488" y="1973581"/>
                </a:lnTo>
                <a:lnTo>
                  <a:pt x="0" y="19735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3880940">
            <a:off x="-1435362" y="779145"/>
            <a:ext cx="2769800" cy="4228703"/>
          </a:xfrm>
          <a:custGeom>
            <a:avLst/>
            <a:gdLst/>
            <a:ahLst/>
            <a:cxnLst/>
            <a:rect r="r" b="b" t="t" l="l"/>
            <a:pathLst>
              <a:path h="4228703" w="2769800">
                <a:moveTo>
                  <a:pt x="2769800" y="0"/>
                </a:moveTo>
                <a:lnTo>
                  <a:pt x="0" y="0"/>
                </a:lnTo>
                <a:lnTo>
                  <a:pt x="0" y="4228703"/>
                </a:lnTo>
                <a:lnTo>
                  <a:pt x="2769800" y="4228703"/>
                </a:lnTo>
                <a:lnTo>
                  <a:pt x="276980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2700000">
            <a:off x="-1012971" y="-1794883"/>
            <a:ext cx="1568017" cy="3957141"/>
          </a:xfrm>
          <a:custGeom>
            <a:avLst/>
            <a:gdLst/>
            <a:ahLst/>
            <a:cxnLst/>
            <a:rect r="r" b="b" t="t" l="l"/>
            <a:pathLst>
              <a:path h="3957141" w="1568017">
                <a:moveTo>
                  <a:pt x="1568017" y="0"/>
                </a:moveTo>
                <a:lnTo>
                  <a:pt x="0" y="0"/>
                </a:lnTo>
                <a:lnTo>
                  <a:pt x="0" y="3957140"/>
                </a:lnTo>
                <a:lnTo>
                  <a:pt x="1568017" y="3957140"/>
                </a:lnTo>
                <a:lnTo>
                  <a:pt x="1568017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8862344">
            <a:off x="1055251" y="-2980210"/>
            <a:ext cx="4757812" cy="4634023"/>
          </a:xfrm>
          <a:custGeom>
            <a:avLst/>
            <a:gdLst/>
            <a:ahLst/>
            <a:cxnLst/>
            <a:rect r="r" b="b" t="t" l="l"/>
            <a:pathLst>
              <a:path h="4634023" w="4757812">
                <a:moveTo>
                  <a:pt x="0" y="0"/>
                </a:moveTo>
                <a:lnTo>
                  <a:pt x="4757812" y="0"/>
                </a:lnTo>
                <a:lnTo>
                  <a:pt x="4757812" y="4634023"/>
                </a:lnTo>
                <a:lnTo>
                  <a:pt x="0" y="463402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897254" y="-4151298"/>
            <a:ext cx="7220316" cy="6949554"/>
          </a:xfrm>
          <a:custGeom>
            <a:avLst/>
            <a:gdLst/>
            <a:ahLst/>
            <a:cxnLst/>
            <a:rect r="r" b="b" t="t" l="l"/>
            <a:pathLst>
              <a:path h="6949554" w="7220316">
                <a:moveTo>
                  <a:pt x="0" y="0"/>
                </a:moveTo>
                <a:lnTo>
                  <a:pt x="7220316" y="0"/>
                </a:lnTo>
                <a:lnTo>
                  <a:pt x="7220316" y="6949554"/>
                </a:lnTo>
                <a:lnTo>
                  <a:pt x="0" y="694955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-2956983" y="7717344"/>
            <a:ext cx="7467517" cy="7187485"/>
          </a:xfrm>
          <a:custGeom>
            <a:avLst/>
            <a:gdLst/>
            <a:ahLst/>
            <a:cxnLst/>
            <a:rect r="r" b="b" t="t" l="l"/>
            <a:pathLst>
              <a:path h="7187485" w="7467517">
                <a:moveTo>
                  <a:pt x="0" y="0"/>
                </a:moveTo>
                <a:lnTo>
                  <a:pt x="7467516" y="0"/>
                </a:lnTo>
                <a:lnTo>
                  <a:pt x="7467516" y="7187484"/>
                </a:lnTo>
                <a:lnTo>
                  <a:pt x="0" y="718748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-513330" y="7997490"/>
            <a:ext cx="3189446" cy="7187485"/>
          </a:xfrm>
          <a:custGeom>
            <a:avLst/>
            <a:gdLst/>
            <a:ahLst/>
            <a:cxnLst/>
            <a:rect r="r" b="b" t="t" l="l"/>
            <a:pathLst>
              <a:path h="7187485" w="3189446">
                <a:moveTo>
                  <a:pt x="0" y="0"/>
                </a:moveTo>
                <a:lnTo>
                  <a:pt x="3189447" y="0"/>
                </a:lnTo>
                <a:lnTo>
                  <a:pt x="3189447" y="7187484"/>
                </a:lnTo>
                <a:lnTo>
                  <a:pt x="0" y="718748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true" rot="0">
            <a:off x="15487811" y="-4650415"/>
            <a:ext cx="3083865" cy="6949554"/>
          </a:xfrm>
          <a:custGeom>
            <a:avLst/>
            <a:gdLst/>
            <a:ahLst/>
            <a:cxnLst/>
            <a:rect r="r" b="b" t="t" l="l"/>
            <a:pathLst>
              <a:path h="6949554" w="3083865">
                <a:moveTo>
                  <a:pt x="0" y="6949554"/>
                </a:moveTo>
                <a:lnTo>
                  <a:pt x="3083865" y="6949554"/>
                </a:lnTo>
                <a:lnTo>
                  <a:pt x="3083865" y="0"/>
                </a:lnTo>
                <a:lnTo>
                  <a:pt x="0" y="0"/>
                </a:lnTo>
                <a:lnTo>
                  <a:pt x="0" y="6949554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4248282" y="2366355"/>
            <a:ext cx="9791436" cy="15201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177"/>
              </a:lnSpc>
            </a:pPr>
            <a:r>
              <a:rPr lang="en-US" sz="8698">
                <a:solidFill>
                  <a:srgbClr val="6E4823"/>
                </a:solidFill>
                <a:latin typeface="Arimo"/>
                <a:ea typeface="Arimo"/>
                <a:cs typeface="Arimo"/>
                <a:sym typeface="Arimo"/>
              </a:rPr>
              <a:t>PROJECT TITLE 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989436" y="4819967"/>
            <a:ext cx="12309128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6E4823"/>
                </a:solidFill>
                <a:latin typeface="Canva Sans"/>
                <a:ea typeface="Canva Sans"/>
                <a:cs typeface="Canva Sans"/>
                <a:sym typeface="Canva Sans"/>
              </a:rPr>
              <a:t>My Digital Portfolio Showcasing My Journey To Crafting My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6E4823"/>
                </a:solidFill>
                <a:latin typeface="Canva Sans"/>
                <a:ea typeface="Canva Sans"/>
                <a:cs typeface="Canva Sans"/>
                <a:sym typeface="Canva Sans"/>
              </a:rPr>
              <a:t>Carrer Path.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13683459" y="9258300"/>
            <a:ext cx="2902990" cy="3303545"/>
          </a:xfrm>
          <a:custGeom>
            <a:avLst/>
            <a:gdLst/>
            <a:ahLst/>
            <a:cxnLst/>
            <a:rect r="r" b="b" t="t" l="l"/>
            <a:pathLst>
              <a:path h="3303545" w="2902990">
                <a:moveTo>
                  <a:pt x="0" y="0"/>
                </a:moveTo>
                <a:lnTo>
                  <a:pt x="2902990" y="0"/>
                </a:lnTo>
                <a:lnTo>
                  <a:pt x="2902990" y="3303545"/>
                </a:lnTo>
                <a:lnTo>
                  <a:pt x="0" y="33035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996331" y="8442824"/>
            <a:ext cx="2840504" cy="2623915"/>
          </a:xfrm>
          <a:custGeom>
            <a:avLst/>
            <a:gdLst/>
            <a:ahLst/>
            <a:cxnLst/>
            <a:rect r="r" b="b" t="t" l="l"/>
            <a:pathLst>
              <a:path h="2623915" w="2840504">
                <a:moveTo>
                  <a:pt x="0" y="0"/>
                </a:moveTo>
                <a:lnTo>
                  <a:pt x="2840504" y="0"/>
                </a:lnTo>
                <a:lnTo>
                  <a:pt x="2840504" y="2623916"/>
                </a:lnTo>
                <a:lnTo>
                  <a:pt x="0" y="26239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735098">
            <a:off x="17210081" y="6359246"/>
            <a:ext cx="2136488" cy="1973581"/>
          </a:xfrm>
          <a:custGeom>
            <a:avLst/>
            <a:gdLst/>
            <a:ahLst/>
            <a:cxnLst/>
            <a:rect r="r" b="b" t="t" l="l"/>
            <a:pathLst>
              <a:path h="1973581" w="2136488">
                <a:moveTo>
                  <a:pt x="0" y="0"/>
                </a:moveTo>
                <a:lnTo>
                  <a:pt x="2136488" y="0"/>
                </a:lnTo>
                <a:lnTo>
                  <a:pt x="2136488" y="1973581"/>
                </a:lnTo>
                <a:lnTo>
                  <a:pt x="0" y="19735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3880940">
            <a:off x="-1435362" y="779145"/>
            <a:ext cx="2769800" cy="4228703"/>
          </a:xfrm>
          <a:custGeom>
            <a:avLst/>
            <a:gdLst/>
            <a:ahLst/>
            <a:cxnLst/>
            <a:rect r="r" b="b" t="t" l="l"/>
            <a:pathLst>
              <a:path h="4228703" w="2769800">
                <a:moveTo>
                  <a:pt x="2769800" y="0"/>
                </a:moveTo>
                <a:lnTo>
                  <a:pt x="0" y="0"/>
                </a:lnTo>
                <a:lnTo>
                  <a:pt x="0" y="4228703"/>
                </a:lnTo>
                <a:lnTo>
                  <a:pt x="2769800" y="4228703"/>
                </a:lnTo>
                <a:lnTo>
                  <a:pt x="276980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2700000">
            <a:off x="-1012971" y="-1794883"/>
            <a:ext cx="1568017" cy="3957141"/>
          </a:xfrm>
          <a:custGeom>
            <a:avLst/>
            <a:gdLst/>
            <a:ahLst/>
            <a:cxnLst/>
            <a:rect r="r" b="b" t="t" l="l"/>
            <a:pathLst>
              <a:path h="3957141" w="1568017">
                <a:moveTo>
                  <a:pt x="1568017" y="0"/>
                </a:moveTo>
                <a:lnTo>
                  <a:pt x="0" y="0"/>
                </a:lnTo>
                <a:lnTo>
                  <a:pt x="0" y="3957140"/>
                </a:lnTo>
                <a:lnTo>
                  <a:pt x="1568017" y="3957140"/>
                </a:lnTo>
                <a:lnTo>
                  <a:pt x="1568017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8862344">
            <a:off x="1055251" y="-2980210"/>
            <a:ext cx="4757812" cy="4634023"/>
          </a:xfrm>
          <a:custGeom>
            <a:avLst/>
            <a:gdLst/>
            <a:ahLst/>
            <a:cxnLst/>
            <a:rect r="r" b="b" t="t" l="l"/>
            <a:pathLst>
              <a:path h="4634023" w="4757812">
                <a:moveTo>
                  <a:pt x="0" y="0"/>
                </a:moveTo>
                <a:lnTo>
                  <a:pt x="4757812" y="0"/>
                </a:lnTo>
                <a:lnTo>
                  <a:pt x="4757812" y="4634023"/>
                </a:lnTo>
                <a:lnTo>
                  <a:pt x="0" y="463402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897254" y="-4151298"/>
            <a:ext cx="7220316" cy="6949554"/>
          </a:xfrm>
          <a:custGeom>
            <a:avLst/>
            <a:gdLst/>
            <a:ahLst/>
            <a:cxnLst/>
            <a:rect r="r" b="b" t="t" l="l"/>
            <a:pathLst>
              <a:path h="6949554" w="7220316">
                <a:moveTo>
                  <a:pt x="0" y="0"/>
                </a:moveTo>
                <a:lnTo>
                  <a:pt x="7220316" y="0"/>
                </a:lnTo>
                <a:lnTo>
                  <a:pt x="7220316" y="6949554"/>
                </a:lnTo>
                <a:lnTo>
                  <a:pt x="0" y="694955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-2956983" y="7717344"/>
            <a:ext cx="7467517" cy="7187485"/>
          </a:xfrm>
          <a:custGeom>
            <a:avLst/>
            <a:gdLst/>
            <a:ahLst/>
            <a:cxnLst/>
            <a:rect r="r" b="b" t="t" l="l"/>
            <a:pathLst>
              <a:path h="7187485" w="7467517">
                <a:moveTo>
                  <a:pt x="0" y="0"/>
                </a:moveTo>
                <a:lnTo>
                  <a:pt x="7467516" y="0"/>
                </a:lnTo>
                <a:lnTo>
                  <a:pt x="7467516" y="7187484"/>
                </a:lnTo>
                <a:lnTo>
                  <a:pt x="0" y="718748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-513330" y="7997490"/>
            <a:ext cx="3189446" cy="7187485"/>
          </a:xfrm>
          <a:custGeom>
            <a:avLst/>
            <a:gdLst/>
            <a:ahLst/>
            <a:cxnLst/>
            <a:rect r="r" b="b" t="t" l="l"/>
            <a:pathLst>
              <a:path h="7187485" w="3189446">
                <a:moveTo>
                  <a:pt x="0" y="0"/>
                </a:moveTo>
                <a:lnTo>
                  <a:pt x="3189447" y="0"/>
                </a:lnTo>
                <a:lnTo>
                  <a:pt x="3189447" y="7187484"/>
                </a:lnTo>
                <a:lnTo>
                  <a:pt x="0" y="718748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true" rot="0">
            <a:off x="15487811" y="-4650415"/>
            <a:ext cx="3083865" cy="6949554"/>
          </a:xfrm>
          <a:custGeom>
            <a:avLst/>
            <a:gdLst/>
            <a:ahLst/>
            <a:cxnLst/>
            <a:rect r="r" b="b" t="t" l="l"/>
            <a:pathLst>
              <a:path h="6949554" w="3083865">
                <a:moveTo>
                  <a:pt x="0" y="6949554"/>
                </a:moveTo>
                <a:lnTo>
                  <a:pt x="3083865" y="6949554"/>
                </a:lnTo>
                <a:lnTo>
                  <a:pt x="3083865" y="0"/>
                </a:lnTo>
                <a:lnTo>
                  <a:pt x="0" y="0"/>
                </a:lnTo>
                <a:lnTo>
                  <a:pt x="0" y="6949554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2948826" y="779025"/>
            <a:ext cx="11453010" cy="15201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177"/>
              </a:lnSpc>
            </a:pPr>
            <a:r>
              <a:rPr lang="en-US" sz="8698">
                <a:solidFill>
                  <a:srgbClr val="6E4823"/>
                </a:solidFill>
                <a:latin typeface="Arimo"/>
                <a:ea typeface="Arimo"/>
                <a:cs typeface="Arimo"/>
                <a:sym typeface="Arimo"/>
              </a:rPr>
              <a:t>AGENDA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166296" y="2826822"/>
            <a:ext cx="8316886" cy="53809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759"/>
              </a:lnSpc>
            </a:pPr>
            <a:r>
              <a:rPr lang="en-US" sz="3399">
                <a:solidFill>
                  <a:srgbClr val="6E4823"/>
                </a:solidFill>
                <a:latin typeface="Canva Sans"/>
                <a:ea typeface="Canva Sans"/>
                <a:cs typeface="Canva Sans"/>
                <a:sym typeface="Canva Sans"/>
              </a:rPr>
              <a:t>1.Problem Statement</a:t>
            </a:r>
          </a:p>
          <a:p>
            <a:pPr algn="just">
              <a:lnSpc>
                <a:spcPts val="4759"/>
              </a:lnSpc>
            </a:pPr>
            <a:r>
              <a:rPr lang="en-US" sz="3399">
                <a:solidFill>
                  <a:srgbClr val="6E4823"/>
                </a:solidFill>
                <a:latin typeface="Canva Sans"/>
                <a:ea typeface="Canva Sans"/>
                <a:cs typeface="Canva Sans"/>
                <a:sym typeface="Canva Sans"/>
              </a:rPr>
              <a:t>2.Project Overview</a:t>
            </a:r>
          </a:p>
          <a:p>
            <a:pPr algn="just">
              <a:lnSpc>
                <a:spcPts val="4759"/>
              </a:lnSpc>
            </a:pPr>
            <a:r>
              <a:rPr lang="en-US" sz="3399">
                <a:solidFill>
                  <a:srgbClr val="6E4823"/>
                </a:solidFill>
                <a:latin typeface="Canva Sans"/>
                <a:ea typeface="Canva Sans"/>
                <a:cs typeface="Canva Sans"/>
                <a:sym typeface="Canva Sans"/>
              </a:rPr>
              <a:t>3.End Users</a:t>
            </a:r>
          </a:p>
          <a:p>
            <a:pPr algn="just">
              <a:lnSpc>
                <a:spcPts val="4759"/>
              </a:lnSpc>
            </a:pPr>
            <a:r>
              <a:rPr lang="en-US" sz="3399">
                <a:solidFill>
                  <a:srgbClr val="6E4823"/>
                </a:solidFill>
                <a:latin typeface="Canva Sans"/>
                <a:ea typeface="Canva Sans"/>
                <a:cs typeface="Canva Sans"/>
                <a:sym typeface="Canva Sans"/>
              </a:rPr>
              <a:t>4. Tools and Technologies</a:t>
            </a:r>
          </a:p>
          <a:p>
            <a:pPr algn="just">
              <a:lnSpc>
                <a:spcPts val="4759"/>
              </a:lnSpc>
            </a:pPr>
            <a:r>
              <a:rPr lang="en-US" sz="3399">
                <a:solidFill>
                  <a:srgbClr val="6E4823"/>
                </a:solidFill>
                <a:latin typeface="Canva Sans"/>
                <a:ea typeface="Canva Sans"/>
                <a:cs typeface="Canva Sans"/>
                <a:sym typeface="Canva Sans"/>
              </a:rPr>
              <a:t>5.Portfolio design and Layout</a:t>
            </a:r>
          </a:p>
          <a:p>
            <a:pPr algn="just">
              <a:lnSpc>
                <a:spcPts val="4759"/>
              </a:lnSpc>
            </a:pPr>
            <a:r>
              <a:rPr lang="en-US" sz="3399">
                <a:solidFill>
                  <a:srgbClr val="6E4823"/>
                </a:solidFill>
                <a:latin typeface="Canva Sans"/>
                <a:ea typeface="Canva Sans"/>
                <a:cs typeface="Canva Sans"/>
                <a:sym typeface="Canva Sans"/>
              </a:rPr>
              <a:t>6. Features and Functionality</a:t>
            </a:r>
          </a:p>
          <a:p>
            <a:pPr algn="just">
              <a:lnSpc>
                <a:spcPts val="4759"/>
              </a:lnSpc>
            </a:pPr>
            <a:r>
              <a:rPr lang="en-US" sz="3399">
                <a:solidFill>
                  <a:srgbClr val="6E4823"/>
                </a:solidFill>
                <a:latin typeface="Canva Sans"/>
                <a:ea typeface="Canva Sans"/>
                <a:cs typeface="Canva Sans"/>
                <a:sym typeface="Canva Sans"/>
              </a:rPr>
              <a:t>7.Results and Screenshots</a:t>
            </a:r>
          </a:p>
          <a:p>
            <a:pPr algn="just">
              <a:lnSpc>
                <a:spcPts val="4759"/>
              </a:lnSpc>
            </a:pPr>
            <a:r>
              <a:rPr lang="en-US" sz="3399">
                <a:solidFill>
                  <a:srgbClr val="6E4823"/>
                </a:solidFill>
                <a:latin typeface="Canva Sans"/>
                <a:ea typeface="Canva Sans"/>
                <a:cs typeface="Canva Sans"/>
                <a:sym typeface="Canva Sans"/>
              </a:rPr>
              <a:t>8.Conclusion</a:t>
            </a:r>
          </a:p>
          <a:p>
            <a:pPr algn="just">
              <a:lnSpc>
                <a:spcPts val="4759"/>
              </a:lnSpc>
            </a:pPr>
            <a:r>
              <a:rPr lang="en-US" sz="3399">
                <a:solidFill>
                  <a:srgbClr val="6E4823"/>
                </a:solidFill>
                <a:latin typeface="Canva Sans"/>
                <a:ea typeface="Canva Sans"/>
                <a:cs typeface="Canva Sans"/>
                <a:sym typeface="Canva Sans"/>
              </a:rPr>
              <a:t>9.Github Link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13683459" y="9258300"/>
            <a:ext cx="2902990" cy="3303545"/>
          </a:xfrm>
          <a:custGeom>
            <a:avLst/>
            <a:gdLst/>
            <a:ahLst/>
            <a:cxnLst/>
            <a:rect r="r" b="b" t="t" l="l"/>
            <a:pathLst>
              <a:path h="3303545" w="2902990">
                <a:moveTo>
                  <a:pt x="0" y="0"/>
                </a:moveTo>
                <a:lnTo>
                  <a:pt x="2902990" y="0"/>
                </a:lnTo>
                <a:lnTo>
                  <a:pt x="2902990" y="3303545"/>
                </a:lnTo>
                <a:lnTo>
                  <a:pt x="0" y="33035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996331" y="8442824"/>
            <a:ext cx="2840504" cy="2623915"/>
          </a:xfrm>
          <a:custGeom>
            <a:avLst/>
            <a:gdLst/>
            <a:ahLst/>
            <a:cxnLst/>
            <a:rect r="r" b="b" t="t" l="l"/>
            <a:pathLst>
              <a:path h="2623915" w="2840504">
                <a:moveTo>
                  <a:pt x="0" y="0"/>
                </a:moveTo>
                <a:lnTo>
                  <a:pt x="2840504" y="0"/>
                </a:lnTo>
                <a:lnTo>
                  <a:pt x="2840504" y="2623916"/>
                </a:lnTo>
                <a:lnTo>
                  <a:pt x="0" y="26239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735098">
            <a:off x="17210081" y="6359246"/>
            <a:ext cx="2136488" cy="1973581"/>
          </a:xfrm>
          <a:custGeom>
            <a:avLst/>
            <a:gdLst/>
            <a:ahLst/>
            <a:cxnLst/>
            <a:rect r="r" b="b" t="t" l="l"/>
            <a:pathLst>
              <a:path h="1973581" w="2136488">
                <a:moveTo>
                  <a:pt x="0" y="0"/>
                </a:moveTo>
                <a:lnTo>
                  <a:pt x="2136488" y="0"/>
                </a:lnTo>
                <a:lnTo>
                  <a:pt x="2136488" y="1973581"/>
                </a:lnTo>
                <a:lnTo>
                  <a:pt x="0" y="19735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3880940">
            <a:off x="-1435362" y="779145"/>
            <a:ext cx="2769800" cy="4228703"/>
          </a:xfrm>
          <a:custGeom>
            <a:avLst/>
            <a:gdLst/>
            <a:ahLst/>
            <a:cxnLst/>
            <a:rect r="r" b="b" t="t" l="l"/>
            <a:pathLst>
              <a:path h="4228703" w="2769800">
                <a:moveTo>
                  <a:pt x="2769800" y="0"/>
                </a:moveTo>
                <a:lnTo>
                  <a:pt x="0" y="0"/>
                </a:lnTo>
                <a:lnTo>
                  <a:pt x="0" y="4228703"/>
                </a:lnTo>
                <a:lnTo>
                  <a:pt x="2769800" y="4228703"/>
                </a:lnTo>
                <a:lnTo>
                  <a:pt x="276980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2700000">
            <a:off x="-1012971" y="-1794883"/>
            <a:ext cx="1568017" cy="3957141"/>
          </a:xfrm>
          <a:custGeom>
            <a:avLst/>
            <a:gdLst/>
            <a:ahLst/>
            <a:cxnLst/>
            <a:rect r="r" b="b" t="t" l="l"/>
            <a:pathLst>
              <a:path h="3957141" w="1568017">
                <a:moveTo>
                  <a:pt x="1568017" y="0"/>
                </a:moveTo>
                <a:lnTo>
                  <a:pt x="0" y="0"/>
                </a:lnTo>
                <a:lnTo>
                  <a:pt x="0" y="3957140"/>
                </a:lnTo>
                <a:lnTo>
                  <a:pt x="1568017" y="3957140"/>
                </a:lnTo>
                <a:lnTo>
                  <a:pt x="1568017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8862344">
            <a:off x="1055251" y="-2980210"/>
            <a:ext cx="4757812" cy="4634023"/>
          </a:xfrm>
          <a:custGeom>
            <a:avLst/>
            <a:gdLst/>
            <a:ahLst/>
            <a:cxnLst/>
            <a:rect r="r" b="b" t="t" l="l"/>
            <a:pathLst>
              <a:path h="4634023" w="4757812">
                <a:moveTo>
                  <a:pt x="0" y="0"/>
                </a:moveTo>
                <a:lnTo>
                  <a:pt x="4757812" y="0"/>
                </a:lnTo>
                <a:lnTo>
                  <a:pt x="4757812" y="4634023"/>
                </a:lnTo>
                <a:lnTo>
                  <a:pt x="0" y="463402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897254" y="-4151298"/>
            <a:ext cx="7220316" cy="6949554"/>
          </a:xfrm>
          <a:custGeom>
            <a:avLst/>
            <a:gdLst/>
            <a:ahLst/>
            <a:cxnLst/>
            <a:rect r="r" b="b" t="t" l="l"/>
            <a:pathLst>
              <a:path h="6949554" w="7220316">
                <a:moveTo>
                  <a:pt x="0" y="0"/>
                </a:moveTo>
                <a:lnTo>
                  <a:pt x="7220316" y="0"/>
                </a:lnTo>
                <a:lnTo>
                  <a:pt x="7220316" y="6949554"/>
                </a:lnTo>
                <a:lnTo>
                  <a:pt x="0" y="694955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-2956983" y="7717344"/>
            <a:ext cx="7467517" cy="7187485"/>
          </a:xfrm>
          <a:custGeom>
            <a:avLst/>
            <a:gdLst/>
            <a:ahLst/>
            <a:cxnLst/>
            <a:rect r="r" b="b" t="t" l="l"/>
            <a:pathLst>
              <a:path h="7187485" w="7467517">
                <a:moveTo>
                  <a:pt x="0" y="0"/>
                </a:moveTo>
                <a:lnTo>
                  <a:pt x="7467516" y="0"/>
                </a:lnTo>
                <a:lnTo>
                  <a:pt x="7467516" y="7187484"/>
                </a:lnTo>
                <a:lnTo>
                  <a:pt x="0" y="718748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-513330" y="7997490"/>
            <a:ext cx="3189446" cy="7187485"/>
          </a:xfrm>
          <a:custGeom>
            <a:avLst/>
            <a:gdLst/>
            <a:ahLst/>
            <a:cxnLst/>
            <a:rect r="r" b="b" t="t" l="l"/>
            <a:pathLst>
              <a:path h="7187485" w="3189446">
                <a:moveTo>
                  <a:pt x="0" y="0"/>
                </a:moveTo>
                <a:lnTo>
                  <a:pt x="3189447" y="0"/>
                </a:lnTo>
                <a:lnTo>
                  <a:pt x="3189447" y="7187484"/>
                </a:lnTo>
                <a:lnTo>
                  <a:pt x="0" y="718748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true" rot="0">
            <a:off x="15487811" y="-4650415"/>
            <a:ext cx="3083865" cy="6949554"/>
          </a:xfrm>
          <a:custGeom>
            <a:avLst/>
            <a:gdLst/>
            <a:ahLst/>
            <a:cxnLst/>
            <a:rect r="r" b="b" t="t" l="l"/>
            <a:pathLst>
              <a:path h="6949554" w="3083865">
                <a:moveTo>
                  <a:pt x="0" y="6949554"/>
                </a:moveTo>
                <a:lnTo>
                  <a:pt x="3083865" y="6949554"/>
                </a:lnTo>
                <a:lnTo>
                  <a:pt x="3083865" y="0"/>
                </a:lnTo>
                <a:lnTo>
                  <a:pt x="0" y="0"/>
                </a:lnTo>
                <a:lnTo>
                  <a:pt x="0" y="6949554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081393" y="828675"/>
            <a:ext cx="17313632" cy="15201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177"/>
              </a:lnSpc>
            </a:pPr>
            <a:r>
              <a:rPr lang="en-US" sz="8698">
                <a:solidFill>
                  <a:srgbClr val="6E4823"/>
                </a:solidFill>
                <a:latin typeface="Arimo"/>
                <a:ea typeface="Arimo"/>
                <a:cs typeface="Arimo"/>
                <a:sym typeface="Arimo"/>
              </a:rPr>
              <a:t>PROBLEM STATEMENT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69136" y="3309620"/>
            <a:ext cx="15937037" cy="1833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34059" indent="-367030" lvl="1">
              <a:lnSpc>
                <a:spcPts val="4759"/>
              </a:lnSpc>
              <a:buAutoNum type="arabicPeriod" startAt="1"/>
            </a:pPr>
            <a:r>
              <a:rPr lang="en-US" sz="3399">
                <a:solidFill>
                  <a:srgbClr val="6E4823"/>
                </a:solidFill>
                <a:latin typeface="Canva Sans"/>
                <a:ea typeface="Canva Sans"/>
                <a:cs typeface="Canva Sans"/>
                <a:sym typeface="Canva Sans"/>
              </a:rPr>
              <a:t>Traditional resumes are static and lack interactivity.</a:t>
            </a:r>
          </a:p>
          <a:p>
            <a:pPr algn="just" marL="734059" indent="-367030" lvl="1">
              <a:lnSpc>
                <a:spcPts val="4759"/>
              </a:lnSpc>
              <a:buAutoNum type="arabicPeriod" startAt="1"/>
            </a:pPr>
            <a:r>
              <a:rPr lang="en-US" sz="3399">
                <a:solidFill>
                  <a:srgbClr val="6E4823"/>
                </a:solidFill>
                <a:latin typeface="Canva Sans"/>
                <a:ea typeface="Canva Sans"/>
                <a:cs typeface="Canva Sans"/>
                <a:sym typeface="Canva Sans"/>
              </a:rPr>
              <a:t>Employers need an engaging way to explore candidate profiles.</a:t>
            </a:r>
          </a:p>
          <a:p>
            <a:pPr algn="just" marL="798829" indent="-399415" lvl="1">
              <a:lnSpc>
                <a:spcPts val="5179"/>
              </a:lnSpc>
              <a:buAutoNum type="arabicPeriod" startAt="1"/>
            </a:pPr>
            <a:r>
              <a:rPr lang="en-US" sz="3699">
                <a:solidFill>
                  <a:srgbClr val="6E4823"/>
                </a:solidFill>
                <a:latin typeface="Canva Sans"/>
                <a:ea typeface="Canva Sans"/>
                <a:cs typeface="Canva Sans"/>
                <a:sym typeface="Canva Sans"/>
              </a:rPr>
              <a:t>Digital portfolios present skills, projects, and ambitions effectively.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13683459" y="9258300"/>
            <a:ext cx="2902990" cy="3303545"/>
          </a:xfrm>
          <a:custGeom>
            <a:avLst/>
            <a:gdLst/>
            <a:ahLst/>
            <a:cxnLst/>
            <a:rect r="r" b="b" t="t" l="l"/>
            <a:pathLst>
              <a:path h="3303545" w="2902990">
                <a:moveTo>
                  <a:pt x="0" y="0"/>
                </a:moveTo>
                <a:lnTo>
                  <a:pt x="2902990" y="0"/>
                </a:lnTo>
                <a:lnTo>
                  <a:pt x="2902990" y="3303545"/>
                </a:lnTo>
                <a:lnTo>
                  <a:pt x="0" y="33035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996331" y="8442824"/>
            <a:ext cx="2840504" cy="2623915"/>
          </a:xfrm>
          <a:custGeom>
            <a:avLst/>
            <a:gdLst/>
            <a:ahLst/>
            <a:cxnLst/>
            <a:rect r="r" b="b" t="t" l="l"/>
            <a:pathLst>
              <a:path h="2623915" w="2840504">
                <a:moveTo>
                  <a:pt x="0" y="0"/>
                </a:moveTo>
                <a:lnTo>
                  <a:pt x="2840504" y="0"/>
                </a:lnTo>
                <a:lnTo>
                  <a:pt x="2840504" y="2623916"/>
                </a:lnTo>
                <a:lnTo>
                  <a:pt x="0" y="26239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735098">
            <a:off x="17210081" y="6359246"/>
            <a:ext cx="2136488" cy="1973581"/>
          </a:xfrm>
          <a:custGeom>
            <a:avLst/>
            <a:gdLst/>
            <a:ahLst/>
            <a:cxnLst/>
            <a:rect r="r" b="b" t="t" l="l"/>
            <a:pathLst>
              <a:path h="1973581" w="2136488">
                <a:moveTo>
                  <a:pt x="0" y="0"/>
                </a:moveTo>
                <a:lnTo>
                  <a:pt x="2136488" y="0"/>
                </a:lnTo>
                <a:lnTo>
                  <a:pt x="2136488" y="1973581"/>
                </a:lnTo>
                <a:lnTo>
                  <a:pt x="0" y="19735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3880940">
            <a:off x="-1435362" y="779145"/>
            <a:ext cx="2769800" cy="4228703"/>
          </a:xfrm>
          <a:custGeom>
            <a:avLst/>
            <a:gdLst/>
            <a:ahLst/>
            <a:cxnLst/>
            <a:rect r="r" b="b" t="t" l="l"/>
            <a:pathLst>
              <a:path h="4228703" w="2769800">
                <a:moveTo>
                  <a:pt x="2769800" y="0"/>
                </a:moveTo>
                <a:lnTo>
                  <a:pt x="0" y="0"/>
                </a:lnTo>
                <a:lnTo>
                  <a:pt x="0" y="4228703"/>
                </a:lnTo>
                <a:lnTo>
                  <a:pt x="2769800" y="4228703"/>
                </a:lnTo>
                <a:lnTo>
                  <a:pt x="276980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2700000">
            <a:off x="-1012971" y="-1794883"/>
            <a:ext cx="1568017" cy="3957141"/>
          </a:xfrm>
          <a:custGeom>
            <a:avLst/>
            <a:gdLst/>
            <a:ahLst/>
            <a:cxnLst/>
            <a:rect r="r" b="b" t="t" l="l"/>
            <a:pathLst>
              <a:path h="3957141" w="1568017">
                <a:moveTo>
                  <a:pt x="1568017" y="0"/>
                </a:moveTo>
                <a:lnTo>
                  <a:pt x="0" y="0"/>
                </a:lnTo>
                <a:lnTo>
                  <a:pt x="0" y="3957140"/>
                </a:lnTo>
                <a:lnTo>
                  <a:pt x="1568017" y="3957140"/>
                </a:lnTo>
                <a:lnTo>
                  <a:pt x="1568017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8862344">
            <a:off x="1055251" y="-2980210"/>
            <a:ext cx="4757812" cy="4634023"/>
          </a:xfrm>
          <a:custGeom>
            <a:avLst/>
            <a:gdLst/>
            <a:ahLst/>
            <a:cxnLst/>
            <a:rect r="r" b="b" t="t" l="l"/>
            <a:pathLst>
              <a:path h="4634023" w="4757812">
                <a:moveTo>
                  <a:pt x="0" y="0"/>
                </a:moveTo>
                <a:lnTo>
                  <a:pt x="4757812" y="0"/>
                </a:lnTo>
                <a:lnTo>
                  <a:pt x="4757812" y="4634023"/>
                </a:lnTo>
                <a:lnTo>
                  <a:pt x="0" y="463402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897254" y="-4151298"/>
            <a:ext cx="7220316" cy="6949554"/>
          </a:xfrm>
          <a:custGeom>
            <a:avLst/>
            <a:gdLst/>
            <a:ahLst/>
            <a:cxnLst/>
            <a:rect r="r" b="b" t="t" l="l"/>
            <a:pathLst>
              <a:path h="6949554" w="7220316">
                <a:moveTo>
                  <a:pt x="0" y="0"/>
                </a:moveTo>
                <a:lnTo>
                  <a:pt x="7220316" y="0"/>
                </a:lnTo>
                <a:lnTo>
                  <a:pt x="7220316" y="6949554"/>
                </a:lnTo>
                <a:lnTo>
                  <a:pt x="0" y="694955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-2956983" y="7717344"/>
            <a:ext cx="7467517" cy="7187485"/>
          </a:xfrm>
          <a:custGeom>
            <a:avLst/>
            <a:gdLst/>
            <a:ahLst/>
            <a:cxnLst/>
            <a:rect r="r" b="b" t="t" l="l"/>
            <a:pathLst>
              <a:path h="7187485" w="7467517">
                <a:moveTo>
                  <a:pt x="0" y="0"/>
                </a:moveTo>
                <a:lnTo>
                  <a:pt x="7467516" y="0"/>
                </a:lnTo>
                <a:lnTo>
                  <a:pt x="7467516" y="7187484"/>
                </a:lnTo>
                <a:lnTo>
                  <a:pt x="0" y="718748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-513330" y="7997490"/>
            <a:ext cx="3189446" cy="7187485"/>
          </a:xfrm>
          <a:custGeom>
            <a:avLst/>
            <a:gdLst/>
            <a:ahLst/>
            <a:cxnLst/>
            <a:rect r="r" b="b" t="t" l="l"/>
            <a:pathLst>
              <a:path h="7187485" w="3189446">
                <a:moveTo>
                  <a:pt x="0" y="0"/>
                </a:moveTo>
                <a:lnTo>
                  <a:pt x="3189447" y="0"/>
                </a:lnTo>
                <a:lnTo>
                  <a:pt x="3189447" y="7187484"/>
                </a:lnTo>
                <a:lnTo>
                  <a:pt x="0" y="718748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true" rot="0">
            <a:off x="15487811" y="-4650415"/>
            <a:ext cx="3083865" cy="6949554"/>
          </a:xfrm>
          <a:custGeom>
            <a:avLst/>
            <a:gdLst/>
            <a:ahLst/>
            <a:cxnLst/>
            <a:rect r="r" b="b" t="t" l="l"/>
            <a:pathLst>
              <a:path h="6949554" w="3083865">
                <a:moveTo>
                  <a:pt x="0" y="6949554"/>
                </a:moveTo>
                <a:lnTo>
                  <a:pt x="3083865" y="6949554"/>
                </a:lnTo>
                <a:lnTo>
                  <a:pt x="3083865" y="0"/>
                </a:lnTo>
                <a:lnTo>
                  <a:pt x="0" y="0"/>
                </a:lnTo>
                <a:lnTo>
                  <a:pt x="0" y="6949554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357667" y="928727"/>
            <a:ext cx="18479168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b="true" sz="9200">
                <a:solidFill>
                  <a:srgbClr val="6E4823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Project Overview 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248950" y="3352521"/>
            <a:ext cx="12696602" cy="2380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6E4823"/>
                </a:solidFill>
                <a:latin typeface="Canva Sans"/>
                <a:ea typeface="Canva Sans"/>
                <a:cs typeface="Canva Sans"/>
                <a:sym typeface="Canva Sans"/>
              </a:rPr>
              <a:t>A personal digital portfolio website.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6E4823"/>
                </a:solidFill>
                <a:latin typeface="Canva Sans"/>
                <a:ea typeface="Canva Sans"/>
                <a:cs typeface="Canva Sans"/>
                <a:sym typeface="Canva Sans"/>
              </a:rPr>
              <a:t>Built using HTML, CSS, and JavaScript.</a:t>
            </a:r>
          </a:p>
          <a:p>
            <a:pPr algn="ctr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6E4823"/>
                </a:solidFill>
                <a:latin typeface="Canva Sans"/>
                <a:ea typeface="Canva Sans"/>
                <a:cs typeface="Canva Sans"/>
                <a:sym typeface="Canva Sans"/>
              </a:rPr>
              <a:t>Showcases academic background, career goals, and skills.</a:t>
            </a:r>
          </a:p>
          <a:p>
            <a:pPr algn="just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6E4823"/>
                </a:solidFill>
                <a:latin typeface="Canva Sans"/>
                <a:ea typeface="Canva Sans"/>
                <a:cs typeface="Canva Sans"/>
                <a:sym typeface="Canva Sans"/>
              </a:rPr>
              <a:t>Provides a professional online presence.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13683459" y="9258300"/>
            <a:ext cx="2902990" cy="3303545"/>
          </a:xfrm>
          <a:custGeom>
            <a:avLst/>
            <a:gdLst/>
            <a:ahLst/>
            <a:cxnLst/>
            <a:rect r="r" b="b" t="t" l="l"/>
            <a:pathLst>
              <a:path h="3303545" w="2902990">
                <a:moveTo>
                  <a:pt x="0" y="0"/>
                </a:moveTo>
                <a:lnTo>
                  <a:pt x="2902990" y="0"/>
                </a:lnTo>
                <a:lnTo>
                  <a:pt x="2902990" y="3303545"/>
                </a:lnTo>
                <a:lnTo>
                  <a:pt x="0" y="33035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996331" y="8442824"/>
            <a:ext cx="2840504" cy="2623915"/>
          </a:xfrm>
          <a:custGeom>
            <a:avLst/>
            <a:gdLst/>
            <a:ahLst/>
            <a:cxnLst/>
            <a:rect r="r" b="b" t="t" l="l"/>
            <a:pathLst>
              <a:path h="2623915" w="2840504">
                <a:moveTo>
                  <a:pt x="0" y="0"/>
                </a:moveTo>
                <a:lnTo>
                  <a:pt x="2840504" y="0"/>
                </a:lnTo>
                <a:lnTo>
                  <a:pt x="2840504" y="2623916"/>
                </a:lnTo>
                <a:lnTo>
                  <a:pt x="0" y="26239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735098">
            <a:off x="17210081" y="6359246"/>
            <a:ext cx="2136488" cy="1973581"/>
          </a:xfrm>
          <a:custGeom>
            <a:avLst/>
            <a:gdLst/>
            <a:ahLst/>
            <a:cxnLst/>
            <a:rect r="r" b="b" t="t" l="l"/>
            <a:pathLst>
              <a:path h="1973581" w="2136488">
                <a:moveTo>
                  <a:pt x="0" y="0"/>
                </a:moveTo>
                <a:lnTo>
                  <a:pt x="2136488" y="0"/>
                </a:lnTo>
                <a:lnTo>
                  <a:pt x="2136488" y="1973581"/>
                </a:lnTo>
                <a:lnTo>
                  <a:pt x="0" y="19735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3880940">
            <a:off x="-1435362" y="779145"/>
            <a:ext cx="2769800" cy="4228703"/>
          </a:xfrm>
          <a:custGeom>
            <a:avLst/>
            <a:gdLst/>
            <a:ahLst/>
            <a:cxnLst/>
            <a:rect r="r" b="b" t="t" l="l"/>
            <a:pathLst>
              <a:path h="4228703" w="2769800">
                <a:moveTo>
                  <a:pt x="2769800" y="0"/>
                </a:moveTo>
                <a:lnTo>
                  <a:pt x="0" y="0"/>
                </a:lnTo>
                <a:lnTo>
                  <a:pt x="0" y="4228703"/>
                </a:lnTo>
                <a:lnTo>
                  <a:pt x="2769800" y="4228703"/>
                </a:lnTo>
                <a:lnTo>
                  <a:pt x="276980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2700000">
            <a:off x="-1012971" y="-1794883"/>
            <a:ext cx="1568017" cy="3957141"/>
          </a:xfrm>
          <a:custGeom>
            <a:avLst/>
            <a:gdLst/>
            <a:ahLst/>
            <a:cxnLst/>
            <a:rect r="r" b="b" t="t" l="l"/>
            <a:pathLst>
              <a:path h="3957141" w="1568017">
                <a:moveTo>
                  <a:pt x="1568017" y="0"/>
                </a:moveTo>
                <a:lnTo>
                  <a:pt x="0" y="0"/>
                </a:lnTo>
                <a:lnTo>
                  <a:pt x="0" y="3957140"/>
                </a:lnTo>
                <a:lnTo>
                  <a:pt x="1568017" y="3957140"/>
                </a:lnTo>
                <a:lnTo>
                  <a:pt x="1568017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8862344">
            <a:off x="1055251" y="-2980210"/>
            <a:ext cx="4757812" cy="4634023"/>
          </a:xfrm>
          <a:custGeom>
            <a:avLst/>
            <a:gdLst/>
            <a:ahLst/>
            <a:cxnLst/>
            <a:rect r="r" b="b" t="t" l="l"/>
            <a:pathLst>
              <a:path h="4634023" w="4757812">
                <a:moveTo>
                  <a:pt x="0" y="0"/>
                </a:moveTo>
                <a:lnTo>
                  <a:pt x="4757812" y="0"/>
                </a:lnTo>
                <a:lnTo>
                  <a:pt x="4757812" y="4634023"/>
                </a:lnTo>
                <a:lnTo>
                  <a:pt x="0" y="463402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897254" y="-4151298"/>
            <a:ext cx="7220316" cy="6949554"/>
          </a:xfrm>
          <a:custGeom>
            <a:avLst/>
            <a:gdLst/>
            <a:ahLst/>
            <a:cxnLst/>
            <a:rect r="r" b="b" t="t" l="l"/>
            <a:pathLst>
              <a:path h="6949554" w="7220316">
                <a:moveTo>
                  <a:pt x="0" y="0"/>
                </a:moveTo>
                <a:lnTo>
                  <a:pt x="7220316" y="0"/>
                </a:lnTo>
                <a:lnTo>
                  <a:pt x="7220316" y="6949554"/>
                </a:lnTo>
                <a:lnTo>
                  <a:pt x="0" y="694955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-2956983" y="7717344"/>
            <a:ext cx="7467517" cy="7187485"/>
          </a:xfrm>
          <a:custGeom>
            <a:avLst/>
            <a:gdLst/>
            <a:ahLst/>
            <a:cxnLst/>
            <a:rect r="r" b="b" t="t" l="l"/>
            <a:pathLst>
              <a:path h="7187485" w="7467517">
                <a:moveTo>
                  <a:pt x="0" y="0"/>
                </a:moveTo>
                <a:lnTo>
                  <a:pt x="7467516" y="0"/>
                </a:lnTo>
                <a:lnTo>
                  <a:pt x="7467516" y="7187484"/>
                </a:lnTo>
                <a:lnTo>
                  <a:pt x="0" y="718748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-513330" y="7997490"/>
            <a:ext cx="3189446" cy="7187485"/>
          </a:xfrm>
          <a:custGeom>
            <a:avLst/>
            <a:gdLst/>
            <a:ahLst/>
            <a:cxnLst/>
            <a:rect r="r" b="b" t="t" l="l"/>
            <a:pathLst>
              <a:path h="7187485" w="3189446">
                <a:moveTo>
                  <a:pt x="0" y="0"/>
                </a:moveTo>
                <a:lnTo>
                  <a:pt x="3189447" y="0"/>
                </a:lnTo>
                <a:lnTo>
                  <a:pt x="3189447" y="7187484"/>
                </a:lnTo>
                <a:lnTo>
                  <a:pt x="0" y="718748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true" rot="0">
            <a:off x="15487811" y="-4650415"/>
            <a:ext cx="3083865" cy="6949554"/>
          </a:xfrm>
          <a:custGeom>
            <a:avLst/>
            <a:gdLst/>
            <a:ahLst/>
            <a:cxnLst/>
            <a:rect r="r" b="b" t="t" l="l"/>
            <a:pathLst>
              <a:path h="6949554" w="3083865">
                <a:moveTo>
                  <a:pt x="0" y="6949554"/>
                </a:moveTo>
                <a:lnTo>
                  <a:pt x="3083865" y="6949554"/>
                </a:lnTo>
                <a:lnTo>
                  <a:pt x="3083865" y="0"/>
                </a:lnTo>
                <a:lnTo>
                  <a:pt x="0" y="0"/>
                </a:lnTo>
                <a:lnTo>
                  <a:pt x="0" y="6949554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6407457" y="999836"/>
            <a:ext cx="5125938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b="true" sz="9200">
                <a:solidFill>
                  <a:srgbClr val="6E4823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End User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984092" y="3774418"/>
            <a:ext cx="10319817" cy="2380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6E4823"/>
                </a:solidFill>
                <a:latin typeface="Canva Sans"/>
                <a:ea typeface="Canva Sans"/>
                <a:cs typeface="Canva Sans"/>
                <a:sym typeface="Canva Sans"/>
              </a:rPr>
              <a:t>Students – to display their achievements.</a:t>
            </a:r>
          </a:p>
          <a:p>
            <a:pPr algn="just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6E4823"/>
                </a:solidFill>
                <a:latin typeface="Canva Sans"/>
                <a:ea typeface="Canva Sans"/>
                <a:cs typeface="Canva Sans"/>
                <a:sym typeface="Canva Sans"/>
              </a:rPr>
              <a:t>Recruiters/Employers – to evaluate skills.</a:t>
            </a:r>
          </a:p>
          <a:p>
            <a:pPr algn="just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6E4823"/>
                </a:solidFill>
                <a:latin typeface="Canva Sans"/>
                <a:ea typeface="Canva Sans"/>
                <a:cs typeface="Canva Sans"/>
                <a:sym typeface="Canva Sans"/>
              </a:rPr>
              <a:t>Educators – to guide students on career paths</a:t>
            </a:r>
          </a:p>
          <a:p>
            <a:pPr algn="just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6E4823"/>
                </a:solidFill>
                <a:latin typeface="Canva Sans"/>
                <a:ea typeface="Canva Sans"/>
                <a:cs typeface="Canva Sans"/>
                <a:sym typeface="Canva Sans"/>
              </a:rPr>
              <a:t>Peers &amp; Networking. Groups – to collaborate.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13683459" y="9258300"/>
            <a:ext cx="2902990" cy="3303545"/>
          </a:xfrm>
          <a:custGeom>
            <a:avLst/>
            <a:gdLst/>
            <a:ahLst/>
            <a:cxnLst/>
            <a:rect r="r" b="b" t="t" l="l"/>
            <a:pathLst>
              <a:path h="3303545" w="2902990">
                <a:moveTo>
                  <a:pt x="0" y="0"/>
                </a:moveTo>
                <a:lnTo>
                  <a:pt x="2902990" y="0"/>
                </a:lnTo>
                <a:lnTo>
                  <a:pt x="2902990" y="3303545"/>
                </a:lnTo>
                <a:lnTo>
                  <a:pt x="0" y="33035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996331" y="8442824"/>
            <a:ext cx="2840504" cy="2623915"/>
          </a:xfrm>
          <a:custGeom>
            <a:avLst/>
            <a:gdLst/>
            <a:ahLst/>
            <a:cxnLst/>
            <a:rect r="r" b="b" t="t" l="l"/>
            <a:pathLst>
              <a:path h="2623915" w="2840504">
                <a:moveTo>
                  <a:pt x="0" y="0"/>
                </a:moveTo>
                <a:lnTo>
                  <a:pt x="2840504" y="0"/>
                </a:lnTo>
                <a:lnTo>
                  <a:pt x="2840504" y="2623916"/>
                </a:lnTo>
                <a:lnTo>
                  <a:pt x="0" y="26239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735098">
            <a:off x="17210081" y="6359246"/>
            <a:ext cx="2136488" cy="1973581"/>
          </a:xfrm>
          <a:custGeom>
            <a:avLst/>
            <a:gdLst/>
            <a:ahLst/>
            <a:cxnLst/>
            <a:rect r="r" b="b" t="t" l="l"/>
            <a:pathLst>
              <a:path h="1973581" w="2136488">
                <a:moveTo>
                  <a:pt x="0" y="0"/>
                </a:moveTo>
                <a:lnTo>
                  <a:pt x="2136488" y="0"/>
                </a:lnTo>
                <a:lnTo>
                  <a:pt x="2136488" y="1973581"/>
                </a:lnTo>
                <a:lnTo>
                  <a:pt x="0" y="19735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3880940">
            <a:off x="-1435362" y="779145"/>
            <a:ext cx="2769800" cy="4228703"/>
          </a:xfrm>
          <a:custGeom>
            <a:avLst/>
            <a:gdLst/>
            <a:ahLst/>
            <a:cxnLst/>
            <a:rect r="r" b="b" t="t" l="l"/>
            <a:pathLst>
              <a:path h="4228703" w="2769800">
                <a:moveTo>
                  <a:pt x="2769800" y="0"/>
                </a:moveTo>
                <a:lnTo>
                  <a:pt x="0" y="0"/>
                </a:lnTo>
                <a:lnTo>
                  <a:pt x="0" y="4228703"/>
                </a:lnTo>
                <a:lnTo>
                  <a:pt x="2769800" y="4228703"/>
                </a:lnTo>
                <a:lnTo>
                  <a:pt x="276980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2700000">
            <a:off x="-1012971" y="-1794883"/>
            <a:ext cx="1568017" cy="3957141"/>
          </a:xfrm>
          <a:custGeom>
            <a:avLst/>
            <a:gdLst/>
            <a:ahLst/>
            <a:cxnLst/>
            <a:rect r="r" b="b" t="t" l="l"/>
            <a:pathLst>
              <a:path h="3957141" w="1568017">
                <a:moveTo>
                  <a:pt x="1568017" y="0"/>
                </a:moveTo>
                <a:lnTo>
                  <a:pt x="0" y="0"/>
                </a:lnTo>
                <a:lnTo>
                  <a:pt x="0" y="3957140"/>
                </a:lnTo>
                <a:lnTo>
                  <a:pt x="1568017" y="3957140"/>
                </a:lnTo>
                <a:lnTo>
                  <a:pt x="1568017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8862344">
            <a:off x="1055251" y="-2980210"/>
            <a:ext cx="4757812" cy="4634023"/>
          </a:xfrm>
          <a:custGeom>
            <a:avLst/>
            <a:gdLst/>
            <a:ahLst/>
            <a:cxnLst/>
            <a:rect r="r" b="b" t="t" l="l"/>
            <a:pathLst>
              <a:path h="4634023" w="4757812">
                <a:moveTo>
                  <a:pt x="0" y="0"/>
                </a:moveTo>
                <a:lnTo>
                  <a:pt x="4757812" y="0"/>
                </a:lnTo>
                <a:lnTo>
                  <a:pt x="4757812" y="4634023"/>
                </a:lnTo>
                <a:lnTo>
                  <a:pt x="0" y="463402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897254" y="-4151298"/>
            <a:ext cx="7220316" cy="6949554"/>
          </a:xfrm>
          <a:custGeom>
            <a:avLst/>
            <a:gdLst/>
            <a:ahLst/>
            <a:cxnLst/>
            <a:rect r="r" b="b" t="t" l="l"/>
            <a:pathLst>
              <a:path h="6949554" w="7220316">
                <a:moveTo>
                  <a:pt x="0" y="0"/>
                </a:moveTo>
                <a:lnTo>
                  <a:pt x="7220316" y="0"/>
                </a:lnTo>
                <a:lnTo>
                  <a:pt x="7220316" y="6949554"/>
                </a:lnTo>
                <a:lnTo>
                  <a:pt x="0" y="694955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-2956983" y="7717344"/>
            <a:ext cx="7467517" cy="7187485"/>
          </a:xfrm>
          <a:custGeom>
            <a:avLst/>
            <a:gdLst/>
            <a:ahLst/>
            <a:cxnLst/>
            <a:rect r="r" b="b" t="t" l="l"/>
            <a:pathLst>
              <a:path h="7187485" w="7467517">
                <a:moveTo>
                  <a:pt x="0" y="0"/>
                </a:moveTo>
                <a:lnTo>
                  <a:pt x="7467516" y="0"/>
                </a:lnTo>
                <a:lnTo>
                  <a:pt x="7467516" y="7187484"/>
                </a:lnTo>
                <a:lnTo>
                  <a:pt x="0" y="718748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-513330" y="7997490"/>
            <a:ext cx="3189446" cy="7187485"/>
          </a:xfrm>
          <a:custGeom>
            <a:avLst/>
            <a:gdLst/>
            <a:ahLst/>
            <a:cxnLst/>
            <a:rect r="r" b="b" t="t" l="l"/>
            <a:pathLst>
              <a:path h="7187485" w="3189446">
                <a:moveTo>
                  <a:pt x="0" y="0"/>
                </a:moveTo>
                <a:lnTo>
                  <a:pt x="3189447" y="0"/>
                </a:lnTo>
                <a:lnTo>
                  <a:pt x="3189447" y="7187484"/>
                </a:lnTo>
                <a:lnTo>
                  <a:pt x="0" y="718748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true" rot="0">
            <a:off x="15487811" y="-4650415"/>
            <a:ext cx="3083865" cy="6949554"/>
          </a:xfrm>
          <a:custGeom>
            <a:avLst/>
            <a:gdLst/>
            <a:ahLst/>
            <a:cxnLst/>
            <a:rect r="r" b="b" t="t" l="l"/>
            <a:pathLst>
              <a:path h="6949554" w="3083865">
                <a:moveTo>
                  <a:pt x="0" y="6949554"/>
                </a:moveTo>
                <a:lnTo>
                  <a:pt x="3083865" y="6949554"/>
                </a:lnTo>
                <a:lnTo>
                  <a:pt x="3083865" y="0"/>
                </a:lnTo>
                <a:lnTo>
                  <a:pt x="0" y="0"/>
                </a:lnTo>
                <a:lnTo>
                  <a:pt x="0" y="6949554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-513330" y="978531"/>
            <a:ext cx="22403535" cy="12553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079"/>
              </a:lnSpc>
            </a:pPr>
            <a:r>
              <a:rPr lang="en-US" sz="7199">
                <a:solidFill>
                  <a:srgbClr val="6E4823"/>
                </a:solidFill>
                <a:latin typeface="Arimo"/>
                <a:ea typeface="Arimo"/>
                <a:cs typeface="Arimo"/>
                <a:sym typeface="Arimo"/>
              </a:rPr>
              <a:t>TOOLS AND TECHNOLOGIES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700853" y="4479845"/>
            <a:ext cx="10886294" cy="2803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A4835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HTML5 – Structure of the portfolio.</a:t>
            </a:r>
          </a:p>
          <a:p>
            <a:pPr algn="just"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A4835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CSS3 – Styling and design.</a:t>
            </a:r>
          </a:p>
          <a:p>
            <a:pPr algn="just"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A4835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JavaScript–Interactivity and responsiveness.</a:t>
            </a:r>
          </a:p>
          <a:p>
            <a:pPr algn="just"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A4835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GitHub – Hosting &amp; version control.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13683459" y="9258300"/>
            <a:ext cx="2902990" cy="3303545"/>
          </a:xfrm>
          <a:custGeom>
            <a:avLst/>
            <a:gdLst/>
            <a:ahLst/>
            <a:cxnLst/>
            <a:rect r="r" b="b" t="t" l="l"/>
            <a:pathLst>
              <a:path h="3303545" w="2902990">
                <a:moveTo>
                  <a:pt x="0" y="0"/>
                </a:moveTo>
                <a:lnTo>
                  <a:pt x="2902990" y="0"/>
                </a:lnTo>
                <a:lnTo>
                  <a:pt x="2902990" y="3303545"/>
                </a:lnTo>
                <a:lnTo>
                  <a:pt x="0" y="33035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996331" y="8442824"/>
            <a:ext cx="2840504" cy="2623915"/>
          </a:xfrm>
          <a:custGeom>
            <a:avLst/>
            <a:gdLst/>
            <a:ahLst/>
            <a:cxnLst/>
            <a:rect r="r" b="b" t="t" l="l"/>
            <a:pathLst>
              <a:path h="2623915" w="2840504">
                <a:moveTo>
                  <a:pt x="0" y="0"/>
                </a:moveTo>
                <a:lnTo>
                  <a:pt x="2840504" y="0"/>
                </a:lnTo>
                <a:lnTo>
                  <a:pt x="2840504" y="2623916"/>
                </a:lnTo>
                <a:lnTo>
                  <a:pt x="0" y="26239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735098">
            <a:off x="17210081" y="6359246"/>
            <a:ext cx="2136488" cy="1973581"/>
          </a:xfrm>
          <a:custGeom>
            <a:avLst/>
            <a:gdLst/>
            <a:ahLst/>
            <a:cxnLst/>
            <a:rect r="r" b="b" t="t" l="l"/>
            <a:pathLst>
              <a:path h="1973581" w="2136488">
                <a:moveTo>
                  <a:pt x="0" y="0"/>
                </a:moveTo>
                <a:lnTo>
                  <a:pt x="2136488" y="0"/>
                </a:lnTo>
                <a:lnTo>
                  <a:pt x="2136488" y="1973581"/>
                </a:lnTo>
                <a:lnTo>
                  <a:pt x="0" y="19735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3880940">
            <a:off x="-1435362" y="779145"/>
            <a:ext cx="2769800" cy="4228703"/>
          </a:xfrm>
          <a:custGeom>
            <a:avLst/>
            <a:gdLst/>
            <a:ahLst/>
            <a:cxnLst/>
            <a:rect r="r" b="b" t="t" l="l"/>
            <a:pathLst>
              <a:path h="4228703" w="2769800">
                <a:moveTo>
                  <a:pt x="2769800" y="0"/>
                </a:moveTo>
                <a:lnTo>
                  <a:pt x="0" y="0"/>
                </a:lnTo>
                <a:lnTo>
                  <a:pt x="0" y="4228703"/>
                </a:lnTo>
                <a:lnTo>
                  <a:pt x="2769800" y="4228703"/>
                </a:lnTo>
                <a:lnTo>
                  <a:pt x="276980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2700000">
            <a:off x="-1012971" y="-1794883"/>
            <a:ext cx="1568017" cy="3957141"/>
          </a:xfrm>
          <a:custGeom>
            <a:avLst/>
            <a:gdLst/>
            <a:ahLst/>
            <a:cxnLst/>
            <a:rect r="r" b="b" t="t" l="l"/>
            <a:pathLst>
              <a:path h="3957141" w="1568017">
                <a:moveTo>
                  <a:pt x="1568017" y="0"/>
                </a:moveTo>
                <a:lnTo>
                  <a:pt x="0" y="0"/>
                </a:lnTo>
                <a:lnTo>
                  <a:pt x="0" y="3957140"/>
                </a:lnTo>
                <a:lnTo>
                  <a:pt x="1568017" y="3957140"/>
                </a:lnTo>
                <a:lnTo>
                  <a:pt x="1568017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8862344">
            <a:off x="1055251" y="-2980210"/>
            <a:ext cx="4757812" cy="4634023"/>
          </a:xfrm>
          <a:custGeom>
            <a:avLst/>
            <a:gdLst/>
            <a:ahLst/>
            <a:cxnLst/>
            <a:rect r="r" b="b" t="t" l="l"/>
            <a:pathLst>
              <a:path h="4634023" w="4757812">
                <a:moveTo>
                  <a:pt x="0" y="0"/>
                </a:moveTo>
                <a:lnTo>
                  <a:pt x="4757812" y="0"/>
                </a:lnTo>
                <a:lnTo>
                  <a:pt x="4757812" y="4634023"/>
                </a:lnTo>
                <a:lnTo>
                  <a:pt x="0" y="463402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897254" y="-4151298"/>
            <a:ext cx="7220316" cy="6949554"/>
          </a:xfrm>
          <a:custGeom>
            <a:avLst/>
            <a:gdLst/>
            <a:ahLst/>
            <a:cxnLst/>
            <a:rect r="r" b="b" t="t" l="l"/>
            <a:pathLst>
              <a:path h="6949554" w="7220316">
                <a:moveTo>
                  <a:pt x="0" y="0"/>
                </a:moveTo>
                <a:lnTo>
                  <a:pt x="7220316" y="0"/>
                </a:lnTo>
                <a:lnTo>
                  <a:pt x="7220316" y="6949554"/>
                </a:lnTo>
                <a:lnTo>
                  <a:pt x="0" y="694955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-2956983" y="7717344"/>
            <a:ext cx="7467517" cy="7187485"/>
          </a:xfrm>
          <a:custGeom>
            <a:avLst/>
            <a:gdLst/>
            <a:ahLst/>
            <a:cxnLst/>
            <a:rect r="r" b="b" t="t" l="l"/>
            <a:pathLst>
              <a:path h="7187485" w="7467517">
                <a:moveTo>
                  <a:pt x="0" y="0"/>
                </a:moveTo>
                <a:lnTo>
                  <a:pt x="7467516" y="0"/>
                </a:lnTo>
                <a:lnTo>
                  <a:pt x="7467516" y="7187484"/>
                </a:lnTo>
                <a:lnTo>
                  <a:pt x="0" y="718748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-513330" y="7997490"/>
            <a:ext cx="3189446" cy="7187485"/>
          </a:xfrm>
          <a:custGeom>
            <a:avLst/>
            <a:gdLst/>
            <a:ahLst/>
            <a:cxnLst/>
            <a:rect r="r" b="b" t="t" l="l"/>
            <a:pathLst>
              <a:path h="7187485" w="3189446">
                <a:moveTo>
                  <a:pt x="0" y="0"/>
                </a:moveTo>
                <a:lnTo>
                  <a:pt x="3189447" y="0"/>
                </a:lnTo>
                <a:lnTo>
                  <a:pt x="3189447" y="7187484"/>
                </a:lnTo>
                <a:lnTo>
                  <a:pt x="0" y="718748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true" rot="0">
            <a:off x="15487811" y="-4650415"/>
            <a:ext cx="3083865" cy="6949554"/>
          </a:xfrm>
          <a:custGeom>
            <a:avLst/>
            <a:gdLst/>
            <a:ahLst/>
            <a:cxnLst/>
            <a:rect r="r" b="b" t="t" l="l"/>
            <a:pathLst>
              <a:path h="6949554" w="3083865">
                <a:moveTo>
                  <a:pt x="0" y="6949554"/>
                </a:moveTo>
                <a:lnTo>
                  <a:pt x="3083865" y="6949554"/>
                </a:lnTo>
                <a:lnTo>
                  <a:pt x="3083865" y="0"/>
                </a:lnTo>
                <a:lnTo>
                  <a:pt x="0" y="0"/>
                </a:lnTo>
                <a:lnTo>
                  <a:pt x="0" y="6949554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871417" y="2225741"/>
            <a:ext cx="16545166" cy="12058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60"/>
              </a:lnSpc>
            </a:pPr>
            <a:r>
              <a:rPr lang="en-US" sz="6900">
                <a:solidFill>
                  <a:srgbClr val="6E4823"/>
                </a:solidFill>
                <a:latin typeface="Arimo"/>
                <a:ea typeface="Arimo"/>
                <a:cs typeface="Arimo"/>
                <a:sym typeface="Arimo"/>
              </a:rPr>
              <a:t>PORTFOLIO DESIGN AND LAYOUT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700853" y="4120296"/>
            <a:ext cx="10886294" cy="28416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01187" indent="-350594" lvl="1">
              <a:lnSpc>
                <a:spcPts val="4546"/>
              </a:lnSpc>
              <a:buFont typeface="Arial"/>
              <a:buChar char="•"/>
            </a:pPr>
            <a:r>
              <a:rPr lang="en-US" sz="3247">
                <a:solidFill>
                  <a:srgbClr val="A4835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Homepage – Introduction and career goal.</a:t>
            </a:r>
          </a:p>
          <a:p>
            <a:pPr algn="l" marL="701187" indent="-350594" lvl="1">
              <a:lnSpc>
                <a:spcPts val="4546"/>
              </a:lnSpc>
              <a:buFont typeface="Arial"/>
              <a:buChar char="•"/>
            </a:pPr>
            <a:r>
              <a:rPr lang="en-US" sz="3247">
                <a:solidFill>
                  <a:srgbClr val="A4835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About Me – Academic journey &amp; background.</a:t>
            </a:r>
          </a:p>
          <a:p>
            <a:pPr algn="l" marL="701187" indent="-350594" lvl="1">
              <a:lnSpc>
                <a:spcPts val="4546"/>
              </a:lnSpc>
              <a:buFont typeface="Arial"/>
              <a:buChar char="•"/>
            </a:pPr>
            <a:r>
              <a:rPr lang="en-US" sz="3247">
                <a:solidFill>
                  <a:srgbClr val="A4835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Skills Section – Technical and soft skills.</a:t>
            </a:r>
          </a:p>
          <a:p>
            <a:pPr algn="l" marL="701187" indent="-350594" lvl="1">
              <a:lnSpc>
                <a:spcPts val="4546"/>
              </a:lnSpc>
              <a:buFont typeface="Arial"/>
              <a:buChar char="•"/>
            </a:pPr>
            <a:r>
              <a:rPr lang="en-US" sz="3247">
                <a:solidFill>
                  <a:srgbClr val="A4835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Projects Section – Mini &amp; major work.</a:t>
            </a:r>
          </a:p>
          <a:p>
            <a:pPr algn="l" marL="701187" indent="-350594" lvl="1">
              <a:lnSpc>
                <a:spcPts val="4546"/>
              </a:lnSpc>
              <a:buFont typeface="Arial"/>
              <a:buChar char="•"/>
            </a:pPr>
            <a:r>
              <a:rPr lang="en-US" sz="3247">
                <a:solidFill>
                  <a:srgbClr val="A4835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Contact Section – Email, LinkedIn, GitHub link.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13683459" y="9258300"/>
            <a:ext cx="2902990" cy="3303545"/>
          </a:xfrm>
          <a:custGeom>
            <a:avLst/>
            <a:gdLst/>
            <a:ahLst/>
            <a:cxnLst/>
            <a:rect r="r" b="b" t="t" l="l"/>
            <a:pathLst>
              <a:path h="3303545" w="2902990">
                <a:moveTo>
                  <a:pt x="0" y="0"/>
                </a:moveTo>
                <a:lnTo>
                  <a:pt x="2902990" y="0"/>
                </a:lnTo>
                <a:lnTo>
                  <a:pt x="2902990" y="3303545"/>
                </a:lnTo>
                <a:lnTo>
                  <a:pt x="0" y="33035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996331" y="8442824"/>
            <a:ext cx="2840504" cy="2623915"/>
          </a:xfrm>
          <a:custGeom>
            <a:avLst/>
            <a:gdLst/>
            <a:ahLst/>
            <a:cxnLst/>
            <a:rect r="r" b="b" t="t" l="l"/>
            <a:pathLst>
              <a:path h="2623915" w="2840504">
                <a:moveTo>
                  <a:pt x="0" y="0"/>
                </a:moveTo>
                <a:lnTo>
                  <a:pt x="2840504" y="0"/>
                </a:lnTo>
                <a:lnTo>
                  <a:pt x="2840504" y="2623916"/>
                </a:lnTo>
                <a:lnTo>
                  <a:pt x="0" y="26239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735098">
            <a:off x="17210081" y="6359246"/>
            <a:ext cx="2136488" cy="1973581"/>
          </a:xfrm>
          <a:custGeom>
            <a:avLst/>
            <a:gdLst/>
            <a:ahLst/>
            <a:cxnLst/>
            <a:rect r="r" b="b" t="t" l="l"/>
            <a:pathLst>
              <a:path h="1973581" w="2136488">
                <a:moveTo>
                  <a:pt x="0" y="0"/>
                </a:moveTo>
                <a:lnTo>
                  <a:pt x="2136488" y="0"/>
                </a:lnTo>
                <a:lnTo>
                  <a:pt x="2136488" y="1973581"/>
                </a:lnTo>
                <a:lnTo>
                  <a:pt x="0" y="19735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3880940">
            <a:off x="-1435362" y="779145"/>
            <a:ext cx="2769800" cy="4228703"/>
          </a:xfrm>
          <a:custGeom>
            <a:avLst/>
            <a:gdLst/>
            <a:ahLst/>
            <a:cxnLst/>
            <a:rect r="r" b="b" t="t" l="l"/>
            <a:pathLst>
              <a:path h="4228703" w="2769800">
                <a:moveTo>
                  <a:pt x="2769800" y="0"/>
                </a:moveTo>
                <a:lnTo>
                  <a:pt x="0" y="0"/>
                </a:lnTo>
                <a:lnTo>
                  <a:pt x="0" y="4228703"/>
                </a:lnTo>
                <a:lnTo>
                  <a:pt x="2769800" y="4228703"/>
                </a:lnTo>
                <a:lnTo>
                  <a:pt x="276980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2700000">
            <a:off x="-1012971" y="-1794883"/>
            <a:ext cx="1568017" cy="3957141"/>
          </a:xfrm>
          <a:custGeom>
            <a:avLst/>
            <a:gdLst/>
            <a:ahLst/>
            <a:cxnLst/>
            <a:rect r="r" b="b" t="t" l="l"/>
            <a:pathLst>
              <a:path h="3957141" w="1568017">
                <a:moveTo>
                  <a:pt x="1568017" y="0"/>
                </a:moveTo>
                <a:lnTo>
                  <a:pt x="0" y="0"/>
                </a:lnTo>
                <a:lnTo>
                  <a:pt x="0" y="3957140"/>
                </a:lnTo>
                <a:lnTo>
                  <a:pt x="1568017" y="3957140"/>
                </a:lnTo>
                <a:lnTo>
                  <a:pt x="1568017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8862344">
            <a:off x="1055251" y="-2980210"/>
            <a:ext cx="4757812" cy="4634023"/>
          </a:xfrm>
          <a:custGeom>
            <a:avLst/>
            <a:gdLst/>
            <a:ahLst/>
            <a:cxnLst/>
            <a:rect r="r" b="b" t="t" l="l"/>
            <a:pathLst>
              <a:path h="4634023" w="4757812">
                <a:moveTo>
                  <a:pt x="0" y="0"/>
                </a:moveTo>
                <a:lnTo>
                  <a:pt x="4757812" y="0"/>
                </a:lnTo>
                <a:lnTo>
                  <a:pt x="4757812" y="4634023"/>
                </a:lnTo>
                <a:lnTo>
                  <a:pt x="0" y="463402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897254" y="-4151298"/>
            <a:ext cx="7220316" cy="6949554"/>
          </a:xfrm>
          <a:custGeom>
            <a:avLst/>
            <a:gdLst/>
            <a:ahLst/>
            <a:cxnLst/>
            <a:rect r="r" b="b" t="t" l="l"/>
            <a:pathLst>
              <a:path h="6949554" w="7220316">
                <a:moveTo>
                  <a:pt x="0" y="0"/>
                </a:moveTo>
                <a:lnTo>
                  <a:pt x="7220316" y="0"/>
                </a:lnTo>
                <a:lnTo>
                  <a:pt x="7220316" y="6949554"/>
                </a:lnTo>
                <a:lnTo>
                  <a:pt x="0" y="694955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-2956983" y="7717344"/>
            <a:ext cx="7467517" cy="7187485"/>
          </a:xfrm>
          <a:custGeom>
            <a:avLst/>
            <a:gdLst/>
            <a:ahLst/>
            <a:cxnLst/>
            <a:rect r="r" b="b" t="t" l="l"/>
            <a:pathLst>
              <a:path h="7187485" w="7467517">
                <a:moveTo>
                  <a:pt x="0" y="0"/>
                </a:moveTo>
                <a:lnTo>
                  <a:pt x="7467516" y="0"/>
                </a:lnTo>
                <a:lnTo>
                  <a:pt x="7467516" y="7187484"/>
                </a:lnTo>
                <a:lnTo>
                  <a:pt x="0" y="718748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-513330" y="7997490"/>
            <a:ext cx="3189446" cy="7187485"/>
          </a:xfrm>
          <a:custGeom>
            <a:avLst/>
            <a:gdLst/>
            <a:ahLst/>
            <a:cxnLst/>
            <a:rect r="r" b="b" t="t" l="l"/>
            <a:pathLst>
              <a:path h="7187485" w="3189446">
                <a:moveTo>
                  <a:pt x="0" y="0"/>
                </a:moveTo>
                <a:lnTo>
                  <a:pt x="3189447" y="0"/>
                </a:lnTo>
                <a:lnTo>
                  <a:pt x="3189447" y="7187484"/>
                </a:lnTo>
                <a:lnTo>
                  <a:pt x="0" y="718748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true" rot="0">
            <a:off x="15487811" y="-4650415"/>
            <a:ext cx="3083865" cy="6949554"/>
          </a:xfrm>
          <a:custGeom>
            <a:avLst/>
            <a:gdLst/>
            <a:ahLst/>
            <a:cxnLst/>
            <a:rect r="r" b="b" t="t" l="l"/>
            <a:pathLst>
              <a:path h="6949554" w="3083865">
                <a:moveTo>
                  <a:pt x="0" y="6949554"/>
                </a:moveTo>
                <a:lnTo>
                  <a:pt x="3083865" y="6949554"/>
                </a:lnTo>
                <a:lnTo>
                  <a:pt x="3083865" y="0"/>
                </a:lnTo>
                <a:lnTo>
                  <a:pt x="0" y="0"/>
                </a:lnTo>
                <a:lnTo>
                  <a:pt x="0" y="6949554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-50462" y="1439069"/>
            <a:ext cx="18828626" cy="15201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177"/>
              </a:lnSpc>
            </a:pPr>
            <a:r>
              <a:rPr lang="en-US" sz="8698">
                <a:solidFill>
                  <a:srgbClr val="6E4823"/>
                </a:solidFill>
                <a:latin typeface="Arimo"/>
                <a:ea typeface="Arimo"/>
                <a:cs typeface="Arimo"/>
                <a:sym typeface="Arimo"/>
              </a:rPr>
              <a:t>FEATURES AND FUNCTIONALITY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700853" y="4498895"/>
            <a:ext cx="10886294" cy="28416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01187" indent="-350594" lvl="1">
              <a:lnSpc>
                <a:spcPts val="4546"/>
              </a:lnSpc>
              <a:buFont typeface="Arial"/>
              <a:buChar char="•"/>
            </a:pPr>
            <a:r>
              <a:rPr lang="en-US" sz="3247">
                <a:solidFill>
                  <a:srgbClr val="A4835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Responsive design for mobile &amp; desktop.</a:t>
            </a:r>
          </a:p>
          <a:p>
            <a:pPr algn="just" marL="701187" indent="-350594" lvl="1">
              <a:lnSpc>
                <a:spcPts val="4546"/>
              </a:lnSpc>
              <a:buFont typeface="Arial"/>
              <a:buChar char="•"/>
            </a:pPr>
            <a:r>
              <a:rPr lang="en-US" sz="3247">
                <a:solidFill>
                  <a:srgbClr val="A4835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Navigation bar for easy access.</a:t>
            </a:r>
          </a:p>
          <a:p>
            <a:pPr algn="just" marL="701187" indent="-350594" lvl="1">
              <a:lnSpc>
                <a:spcPts val="4546"/>
              </a:lnSpc>
              <a:buFont typeface="Arial"/>
              <a:buChar char="•"/>
            </a:pPr>
            <a:r>
              <a:rPr lang="en-US" sz="3247">
                <a:solidFill>
                  <a:srgbClr val="A4835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Interactive buttons &amp; animations.</a:t>
            </a:r>
          </a:p>
          <a:p>
            <a:pPr algn="just" marL="701187" indent="-350594" lvl="1">
              <a:lnSpc>
                <a:spcPts val="4546"/>
              </a:lnSpc>
              <a:buFont typeface="Arial"/>
              <a:buChar char="•"/>
            </a:pPr>
            <a:r>
              <a:rPr lang="en-US" sz="3247">
                <a:solidFill>
                  <a:srgbClr val="A4835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Downloadable resume option.</a:t>
            </a:r>
          </a:p>
          <a:p>
            <a:pPr algn="just" marL="701187" indent="-350594" lvl="1">
              <a:lnSpc>
                <a:spcPts val="4546"/>
              </a:lnSpc>
              <a:buFont typeface="Arial"/>
              <a:buChar char="•"/>
            </a:pPr>
            <a:r>
              <a:rPr lang="en-US" sz="3247">
                <a:solidFill>
                  <a:srgbClr val="A4835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Direct link to GitHub projects.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DAGyv2UmhX4</dc:identifier>
  <dcterms:modified xsi:type="dcterms:W3CDTF">2011-08-01T06:04:30Z</dcterms:modified>
  <cp:revision>1</cp:revision>
  <dc:title>Your paragraph text</dc:title>
</cp:coreProperties>
</file>